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3" r:id="rId17"/>
    <p:sldId id="271" r:id="rId18"/>
    <p:sldId id="272" r:id="rId19"/>
    <p:sldId id="274" r:id="rId20"/>
    <p:sldId id="275" r:id="rId21"/>
    <p:sldId id="276" r:id="rId22"/>
    <p:sldId id="277" r:id="rId23"/>
    <p:sldId id="279" r:id="rId24"/>
    <p:sldId id="278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4" autoAdjust="0"/>
    <p:restoredTop sz="94660"/>
  </p:normalViewPr>
  <p:slideViewPr>
    <p:cSldViewPr snapToGrid="0">
      <p:cViewPr>
        <p:scale>
          <a:sx n="95" d="100"/>
          <a:sy n="95" d="100"/>
        </p:scale>
        <p:origin x="240" y="-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36024-646D-EB3E-E19D-3658E7F016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C8AFC6-8FEB-2670-C2D2-44CEA6B9A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A2B0B-0D90-4DA1-82BA-08D772AE7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8119B-28B4-1E1B-53FB-5DBBE6F04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B8B17-7240-AC4F-7528-2CE2C67F0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74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A83D8-9FFD-2302-5274-F5AEAEF6F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0DC397-45BB-B69A-29DC-19A42CE82F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5C6DA-4CA9-BAC8-8994-7919E4F85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26E63B-424E-8608-3B0E-23ED1584A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96EF6-6AEF-8AD2-8C97-9E04F474C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79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F4354F-1D28-8990-9755-890BDF9CBB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13E163-AD9B-D104-D3F1-CCABF49E6C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AFC5DE-44B9-BCC6-9B3E-90B28CE0E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9D6DF-AB64-6D22-12FF-8497A32F5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44B275-A9C9-8599-3EA6-F7648F08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11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AAA0E-9122-C422-31FA-DAC2F9255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D09C7-61CF-DD10-A607-FB25D89F10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BDE65-5626-34FC-50FB-622AEE199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9086A-0DFC-EB60-323D-9CCC70409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A614FD-D28D-649E-11A5-D4F6E1A1C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386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79225-B34A-BAC6-EEC6-5727F4498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5A74C0-FF2E-4B00-333B-DD7D2FFD0C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DDEA5-D221-4214-D343-5E3C54207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14E55-89AB-E009-BB92-AC3DFCA29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03B7A-488B-8C18-AF43-5EF73A0F4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14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D86C3-8EF3-C0D3-49D3-AFB5FF669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37E83-4478-2F9A-CF45-8F3D82E279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C6748-8961-85C1-6D72-A6B3CB077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B225EE-8848-2B58-406B-F01768014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CAEE37-B846-318F-865A-04BDBE85E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38B84-827B-2EDC-D52D-BC44B3174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6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7DFAF-E823-4702-BFA4-E4F7A5071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6FDE7E-C3CB-77C9-FFF2-9CBB8A67CA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9F4BDA-9CA7-91D3-95A5-90D7DB928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63A8A1-AE3A-1657-93AC-13A58DD458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2924D2-4C1D-94EE-946A-999C394866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3D2303-96BE-6103-39F2-569C10371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5A5F4-A10D-2198-5521-8CB89A2E6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B008D1-E4D2-DB43-5F7C-A246D6BE9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12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16E3B-0D9A-9275-C351-E1FA6DF17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358416-C9CE-4DBE-0057-D63F0589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4E8828-EAA6-585B-3AC7-1A51ACCD3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B66DFC-5C35-617B-E041-E9AB85C4F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243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95A6A5-9309-FE53-77E1-88B9C2CE8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8F10C4-7D13-C70B-2276-EDE8AA0BC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829ADF-AA17-3326-D327-3C5F44B4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168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8E04E-A1BA-A074-C26A-73B9173F7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E5E9D-DB39-9DA3-9EA5-6585CC72C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C6D26-7CAF-6471-02A2-4F6CBD422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5EB40-E67C-72E3-5D64-19149EE8B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403666-80ED-4812-CE88-B37D6EE91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840F29-87A9-A495-C1FB-15557163D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63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C2967-80E9-16D5-0FC0-537C373F5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6D7F53-F93F-04BF-7E61-294D029404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D90E2-FCC7-4FD0-A096-10E81168A7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70D5D-0FB1-04E7-D930-E10A5CB20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B50D9-5BD2-30C7-B185-D3C090F56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F82E28-932F-A5E5-7395-F26025984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422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FF3FCB-293C-C5EF-2B48-E1B84CBFE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A79E4F-7440-4495-D00E-214601033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B1D6FF-B0E7-6C2B-765D-36277A8BB6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BDF6A-DB81-4DF4-8645-C596F819FD8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CE0E9-D5D4-75FF-6A4C-1C354725AE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FFE6F5-3E08-8007-37CA-5ADEB44A4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F40682-5A9F-4E59-8A9F-B5F6893F1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429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1AC31-BBE9-2962-72F4-4894C6EF05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Cypress </a:t>
            </a:r>
            <a:r>
              <a:rPr lang="en-US" dirty="0" err="1"/>
              <a:t>Trainning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2060DE-EF9A-7789-942B-7C006C4FBA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88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0E656-E1A0-CF61-F310-298E67DB27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999" y="1141712"/>
            <a:ext cx="7923815" cy="1129537"/>
          </a:xfrm>
        </p:spPr>
        <p:txBody>
          <a:bodyPr anchor="t">
            <a:normAutofit/>
          </a:bodyPr>
          <a:lstStyle/>
          <a:p>
            <a:pPr algn="l"/>
            <a:r>
              <a:rPr lang="en-US" sz="3700" dirty="0"/>
              <a:t>Should </a:t>
            </a:r>
            <a:r>
              <a:rPr lang="th-TH" sz="3700" dirty="0"/>
              <a:t>และ </a:t>
            </a:r>
            <a:r>
              <a:rPr lang="en-US" sz="3700" dirty="0"/>
              <a:t>Then </a:t>
            </a:r>
            <a:r>
              <a:rPr lang="th-TH" sz="3700" dirty="0"/>
              <a:t>ที่สามารถส่ง </a:t>
            </a:r>
            <a:r>
              <a:rPr lang="en-US" sz="3700" dirty="0"/>
              <a:t>function </a:t>
            </a:r>
            <a:r>
              <a:rPr lang="th-TH" sz="3700" dirty="0"/>
              <a:t>เข้าไปได้</a:t>
            </a:r>
            <a:endParaRPr lang="en-US" sz="3700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6F438D1-3B71-D385-F0EA-DF640B2624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326" y="4036711"/>
            <a:ext cx="11261212" cy="2389737"/>
          </a:xfrm>
        </p:spPr>
        <p:txBody>
          <a:bodyPr anchor="t">
            <a:normAutofit fontScale="92500" lnSpcReduction="20000"/>
          </a:bodyPr>
          <a:lstStyle/>
          <a:p>
            <a:pPr algn="l"/>
            <a:r>
              <a:rPr lang="en-US" sz="1400" b="0" dirty="0" err="1">
                <a:effectLst/>
                <a:latin typeface="Consolas" panose="020B0609020204030204" pitchFamily="49" charset="0"/>
              </a:rPr>
              <a:t>cy.get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('[data-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testid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 = "word-list"]').should(</a:t>
            </a:r>
            <a:r>
              <a:rPr lang="en-US" sz="1400" b="0" dirty="0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4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$list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)=&gt;{ //$list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คือ 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parameter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ที่มารับโดยจะเป็นค่าเดียวกับที่ </a:t>
            </a:r>
            <a:r>
              <a:rPr lang="en-US" sz="1400" b="0" dirty="0" err="1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cy.get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('[data-</a:t>
            </a:r>
            <a:r>
              <a:rPr lang="en-US" sz="1400" b="0" dirty="0" err="1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= "word-list"]’)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คืนกลับมา คือ 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element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ของ </a:t>
            </a:r>
            <a:r>
              <a:rPr lang="en-US" sz="1400" b="0" dirty="0" err="1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หรือเรียกว่า 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$list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คือ </a:t>
            </a:r>
            <a:r>
              <a:rPr lang="en-US" sz="1400" b="0" dirty="0" err="1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ที่ถูกห่อหุ้มให้เป็น </a:t>
            </a:r>
            <a:r>
              <a:rPr lang="en-US" sz="1400" b="0" dirty="0" err="1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Jquery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ดั้งนั้นเราจะสามารถใชเ 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method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ของ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Jqery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th-TH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ได้</a:t>
            </a:r>
            <a:endParaRPr lang="en-US" sz="1400" b="0" dirty="0">
              <a:solidFill>
                <a:schemeClr val="accent2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400" b="0" dirty="0">
                <a:effectLst/>
                <a:latin typeface="Consolas" panose="020B0609020204030204" pitchFamily="49" charset="0"/>
              </a:rPr>
              <a:t>    const </a:t>
            </a:r>
            <a:r>
              <a:rPr lang="en-US" sz="1400" b="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$word 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= </a:t>
            </a:r>
            <a:r>
              <a:rPr lang="en-US" sz="1400" b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400" b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.find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 ('li’)</a:t>
            </a:r>
            <a:r>
              <a:rPr lang="th-TH" sz="1400" b="0" dirty="0"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find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คือ </a:t>
            </a:r>
            <a:r>
              <a:rPr lang="en-US" sz="1400" b="0" dirty="0" err="1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medthod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ของ </a:t>
            </a:r>
            <a:r>
              <a:rPr lang="en-US" sz="1400" b="0" dirty="0" err="1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Jquery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เพื่อที่จะหาลูก ซึ่งเป็น 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tag li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ได้ โดยในที่นี้มี 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li 2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ตัว คือ 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ipsum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กับ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lorem </a:t>
            </a:r>
            <a:r>
              <a:rPr lang="th-TH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เราจึงเก็บในรูปของ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arrey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(</a:t>
            </a:r>
            <a:r>
              <a:rPr lang="th-TH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มีหลายตัว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r>
              <a:rPr lang="th-TH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โดยเราจะเก็บ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arrey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th-TH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ไว้ใต้ตัวแปรที่ชื่อ</a:t>
            </a:r>
            <a:r>
              <a:rPr lang="th-TH" sz="1400" dirty="0">
                <a:solidFill>
                  <a:schemeClr val="accent4"/>
                </a:solidFill>
                <a:latin typeface="Consolas" panose="020B0609020204030204" pitchFamily="49" charset="0"/>
              </a:rPr>
              <a:t>ว่า </a:t>
            </a:r>
            <a:r>
              <a:rPr lang="en-US" sz="1400" dirty="0">
                <a:solidFill>
                  <a:schemeClr val="accent4"/>
                </a:solidFill>
                <a:latin typeface="Consolas" panose="020B0609020204030204" pitchFamily="49" charset="0"/>
              </a:rPr>
              <a:t>$word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jquery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)</a:t>
            </a:r>
            <a:endParaRPr lang="en-US" sz="1400" b="0" dirty="0">
              <a:solidFill>
                <a:schemeClr val="accent2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th-TH" sz="1400" b="0" dirty="0">
              <a:solidFill>
                <a:schemeClr val="accent2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l"/>
            <a:b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dirty="0">
                <a:effectLst/>
                <a:latin typeface="Consolas" panose="020B0609020204030204" pitchFamily="49" charset="0"/>
              </a:rPr>
              <a:t>  expect($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word.first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()).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to.have.text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 ('ipsum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’) //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เราจะตรวจสอบโดยใช้ 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method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ของ </a:t>
            </a:r>
            <a:r>
              <a:rPr lang="en-US" sz="1400" b="0" dirty="0" err="1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jquery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h-TH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คือ 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.first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, .last</a:t>
            </a:r>
            <a:r>
              <a:rPr lang="en-US" sz="1400" b="0" dirty="0">
                <a:solidFill>
                  <a:schemeClr val="accent2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th-TH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เพื่อตรวจดูว่าค่าใน </a:t>
            </a:r>
            <a:r>
              <a:rPr lang="en-US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li </a:t>
            </a:r>
            <a:r>
              <a:rPr lang="th-TH" sz="14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</a:rPr>
              <a:t>ตรงกับที่เราคิดไหม</a:t>
            </a:r>
            <a:endParaRPr lang="en-US" sz="1400" b="0" dirty="0">
              <a:solidFill>
                <a:schemeClr val="accent2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pPr algn="l"/>
            <a:r>
              <a:rPr lang="en-US" sz="1400" b="0" dirty="0">
                <a:effectLst/>
                <a:latin typeface="Consolas" panose="020B0609020204030204" pitchFamily="49" charset="0"/>
              </a:rPr>
              <a:t>    expect($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word.last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()).</a:t>
            </a:r>
            <a:r>
              <a:rPr lang="en-US" sz="1400" b="0" dirty="0" err="1">
                <a:effectLst/>
                <a:latin typeface="Consolas" panose="020B0609020204030204" pitchFamily="49" charset="0"/>
              </a:rPr>
              <a:t>to.have.text</a:t>
            </a:r>
            <a:r>
              <a:rPr lang="en-US" sz="1400" b="0" dirty="0">
                <a:effectLst/>
                <a:latin typeface="Consolas" panose="020B0609020204030204" pitchFamily="49" charset="0"/>
              </a:rPr>
              <a:t> ('lorem')</a:t>
            </a:r>
          </a:p>
          <a:p>
            <a:pPr algn="l"/>
            <a:r>
              <a:rPr lang="en-US" sz="1400" b="0" dirty="0">
                <a:solidFill>
                  <a:srgbClr val="7030A0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b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algn="l"/>
            <a:endParaRPr lang="en-US" sz="18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92712F8-36FA-35DF-0CE8-4098D9332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21B8F3-63D3-8734-0D5A-8249806B04B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2765736" y="1918170"/>
            <a:ext cx="5987740" cy="145202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F9469B9-6468-5B6A-E832-8D4590388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8897" y="5231580"/>
            <a:ext cx="10459156" cy="0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5438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FE39C-EC3E-C179-4AFE-15F3A85F0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/Assertion/Retry 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4180C-7669-A0CB-34D2-560E267713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88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282F4-7747-9F41-221B-C1962212D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Retry ability </a:t>
            </a:r>
            <a:r>
              <a:rPr lang="th-TH" sz="3200"/>
              <a:t>นั้นจะทำตามคำสั่งหรือ </a:t>
            </a:r>
            <a:r>
              <a:rPr lang="en-US" sz="3200"/>
              <a:t>command </a:t>
            </a:r>
            <a:r>
              <a:rPr lang="th-TH" sz="3200"/>
              <a:t>ล่าสุดก่อน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9B9AE5D-BE8D-0E55-59CB-A61EE6229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r>
              <a:rPr lang="th-TH" sz="2000" dirty="0"/>
              <a:t>อันนี้ผิด เพราะ มันไป </a:t>
            </a:r>
            <a:r>
              <a:rPr lang="en-US" sz="2000" dirty="0"/>
              <a:t>retry command </a:t>
            </a:r>
            <a:r>
              <a:rPr lang="th-TH" sz="2000" dirty="0"/>
              <a:t>ล่าสุด คือ </a:t>
            </a:r>
            <a:r>
              <a:rPr lang="en-US" sz="2000" dirty="0"/>
              <a:t>find span </a:t>
            </a:r>
            <a:r>
              <a:rPr lang="th-TH" sz="2000" dirty="0"/>
              <a:t>แต่ </a:t>
            </a:r>
            <a:r>
              <a:rPr lang="en-US" sz="2000" dirty="0" err="1"/>
              <a:t>ui</a:t>
            </a:r>
            <a:r>
              <a:rPr lang="en-US" sz="2000" dirty="0"/>
              <a:t> </a:t>
            </a:r>
            <a:r>
              <a:rPr lang="th-TH" sz="2000" dirty="0"/>
              <a:t>มันยังค้าง </a:t>
            </a:r>
            <a:r>
              <a:rPr lang="en-US" sz="2000" dirty="0"/>
              <a:t>first child </a:t>
            </a:r>
            <a:r>
              <a:rPr lang="th-TH" sz="2000" dirty="0"/>
              <a:t>เป็น </a:t>
            </a:r>
            <a:r>
              <a:rPr lang="en-US" sz="2000" dirty="0"/>
              <a:t>lorem </a:t>
            </a:r>
            <a:r>
              <a:rPr lang="th-TH" sz="2000" dirty="0"/>
              <a:t>อยู่ </a:t>
            </a:r>
            <a:r>
              <a:rPr lang="en-US" sz="2000" dirty="0"/>
              <a:t> 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6DDE45-5FFB-E50F-F321-72CA99440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4796" y="428625"/>
            <a:ext cx="7147149" cy="4981575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7755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282F4-7747-9F41-221B-C1962212D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Retry ability </a:t>
            </a:r>
            <a:r>
              <a:rPr lang="th-TH" sz="3200"/>
              <a:t>นั้นจะทำตามคำสั่งหรือ </a:t>
            </a:r>
            <a:r>
              <a:rPr lang="en-US" sz="3200"/>
              <a:t>command </a:t>
            </a:r>
            <a:r>
              <a:rPr lang="th-TH" sz="3200"/>
              <a:t>ล่าสุดก่อน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9B9AE5D-BE8D-0E55-59CB-A61EE6229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r>
              <a:rPr lang="th-TH" sz="2000" dirty="0"/>
              <a:t>อันนี้ถูก เพราะ มันไป </a:t>
            </a:r>
            <a:r>
              <a:rPr lang="en-US" sz="2000" dirty="0"/>
              <a:t>retry command </a:t>
            </a:r>
            <a:r>
              <a:rPr lang="th-TH" sz="2000" dirty="0"/>
              <a:t>ล่าสุด คือ </a:t>
            </a:r>
            <a:r>
              <a:rPr lang="en-US" sz="2000" dirty="0" err="1"/>
              <a:t>cy.get</a:t>
            </a:r>
            <a:r>
              <a:rPr lang="en-US" sz="2000" dirty="0"/>
              <a:t>(</a:t>
            </a:r>
            <a:r>
              <a:rPr lang="en-US" sz="2000" dirty="0" err="1"/>
              <a:t>ui</a:t>
            </a:r>
            <a:r>
              <a:rPr lang="en-US" sz="2000" dirty="0"/>
              <a:t>&gt;</a:t>
            </a:r>
            <a:r>
              <a:rPr lang="en-US" sz="2000" dirty="0" err="1"/>
              <a:t>li:first-chid</a:t>
            </a:r>
            <a:r>
              <a:rPr lang="en-US" sz="2000" dirty="0"/>
              <a:t> span) </a:t>
            </a:r>
            <a:r>
              <a:rPr lang="th-TH" sz="2000" dirty="0"/>
              <a:t> </a:t>
            </a:r>
            <a:r>
              <a:rPr lang="en-US" sz="2000" dirty="0" err="1"/>
              <a:t>ui</a:t>
            </a:r>
            <a:r>
              <a:rPr lang="en-US" sz="2000" dirty="0"/>
              <a:t> </a:t>
            </a:r>
            <a:r>
              <a:rPr lang="th-TH" sz="2000" dirty="0"/>
              <a:t>มันปรากฎ </a:t>
            </a:r>
            <a:r>
              <a:rPr lang="en-US" sz="2000" dirty="0"/>
              <a:t>2 </a:t>
            </a:r>
            <a:r>
              <a:rPr lang="th-TH" sz="2000" dirty="0"/>
              <a:t>ตัวทัน โดย </a:t>
            </a:r>
            <a:r>
              <a:rPr lang="en-US" sz="2000" dirty="0"/>
              <a:t>first child </a:t>
            </a:r>
            <a:r>
              <a:rPr lang="th-TH" sz="2000" dirty="0"/>
              <a:t>คือ </a:t>
            </a:r>
            <a:r>
              <a:rPr lang="en-US" sz="2000" dirty="0"/>
              <a:t>ipsum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7D35BB-1934-047C-2DC8-4F7E2CB7B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72" y="352425"/>
            <a:ext cx="7080966" cy="61722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429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7D387-5AF5-2072-8183-83EB6AB2F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Each </a:t>
            </a:r>
            <a:r>
              <a:rPr lang="th-TH" dirty="0"/>
              <a:t>วนลูป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C34A4-ADF0-E258-D31E-DD6440AE6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183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52CD01-32D8-9269-0B73-2A1796C6F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263" y="637762"/>
            <a:ext cx="3334268" cy="3579307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CF7D86-367F-14ED-E006-B8DC64FA0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931" y="4130843"/>
            <a:ext cx="4111208" cy="2430378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6FE6CE-6E0B-9B55-2DAB-6D226B71A1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9755" y="1320239"/>
            <a:ext cx="5394208" cy="2214351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4650" y="4552052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D6EE9C3-487C-7984-5E8F-4F401211A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649" y="4758638"/>
            <a:ext cx="4284420" cy="1455891"/>
          </a:xfrm>
        </p:spPr>
        <p:txBody>
          <a:bodyPr>
            <a:normAutofit/>
          </a:bodyPr>
          <a:lstStyle/>
          <a:p>
            <a:r>
              <a:rPr lang="en-US" sz="1600" dirty="0"/>
              <a:t>.each(( _, index)=&gt;{}) </a:t>
            </a:r>
            <a:r>
              <a:rPr lang="th-TH" sz="1600" dirty="0"/>
              <a:t>คือ </a:t>
            </a:r>
            <a:r>
              <a:rPr lang="en-US" sz="1600" dirty="0"/>
              <a:t>syntax </a:t>
            </a:r>
            <a:r>
              <a:rPr lang="th-TH" sz="1600" dirty="0"/>
              <a:t>ของ </a:t>
            </a:r>
            <a:r>
              <a:rPr lang="en-US" sz="1600" dirty="0"/>
              <a:t>.each</a:t>
            </a:r>
            <a:r>
              <a:rPr lang="th-TH" sz="1600" dirty="0"/>
              <a:t> ต้องเป็น </a:t>
            </a:r>
            <a:r>
              <a:rPr lang="en-US" sz="1600" dirty="0"/>
              <a:t>function </a:t>
            </a:r>
            <a:r>
              <a:rPr lang="th-TH" sz="1600" dirty="0"/>
              <a:t>ที่รับ </a:t>
            </a:r>
            <a:r>
              <a:rPr lang="en-US" sz="1600" dirty="0"/>
              <a:t>parameter 2</a:t>
            </a:r>
            <a:r>
              <a:rPr lang="th-TH" sz="1600" dirty="0"/>
              <a:t> ตัว โดยตัวที่ </a:t>
            </a:r>
            <a:r>
              <a:rPr lang="en-US" sz="1600" dirty="0"/>
              <a:t>2 </a:t>
            </a:r>
            <a:r>
              <a:rPr lang="th-TH" sz="1600" dirty="0"/>
              <a:t>ต้องเป็น </a:t>
            </a:r>
            <a:r>
              <a:rPr lang="en-US" sz="1600" dirty="0"/>
              <a:t>index </a:t>
            </a:r>
            <a:r>
              <a:rPr lang="th-TH" sz="1600" dirty="0"/>
              <a:t>ตัวแรกถ้าไม่ได้ใช้อะไรก็ให้ใส่ </a:t>
            </a:r>
            <a:r>
              <a:rPr lang="en-US" sz="1600" dirty="0"/>
              <a:t>_ </a:t>
            </a:r>
            <a:r>
              <a:rPr lang="th-TH" sz="1600" dirty="0"/>
              <a:t>แต่ในภาพเราจะใช้ </a:t>
            </a:r>
            <a:r>
              <a:rPr lang="en-US" sz="1600" dirty="0"/>
              <a:t>$element </a:t>
            </a:r>
            <a:r>
              <a:rPr lang="th-TH" sz="1600" dirty="0"/>
              <a:t>ในบทเรียนต่อไป</a:t>
            </a:r>
          </a:p>
          <a:p>
            <a:r>
              <a:rPr lang="th-TH" sz="1600" dirty="0"/>
              <a:t>แปลว่า </a:t>
            </a:r>
            <a:r>
              <a:rPr lang="en-US" sz="1600" dirty="0"/>
              <a:t>.each </a:t>
            </a:r>
            <a:r>
              <a:rPr lang="th-TH" sz="1600" dirty="0"/>
              <a:t>ใช้ได้แค่กับ </a:t>
            </a:r>
            <a:r>
              <a:rPr lang="en-US" sz="1600" dirty="0"/>
              <a:t>array </a:t>
            </a:r>
            <a:r>
              <a:rPr lang="th-TH" sz="1600" dirty="0"/>
              <a:t>เท่านั้น 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51522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FD663-F98D-F3C2-2F38-69F839FBE9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078CFA8-6D09-2382-89C7-891DAE6D5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Within </a:t>
            </a:r>
            <a:r>
              <a:rPr lang="th-TH" dirty="0"/>
              <a:t>ดำดิ่งไปสู่ </a:t>
            </a:r>
            <a:r>
              <a:rPr lang="en-US" dirty="0"/>
              <a:t>element </a:t>
            </a:r>
            <a:r>
              <a:rPr lang="th-TH" dirty="0"/>
              <a:t>ตัวลูก ซึ่งมีตัวแม่เหมือนกัน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0925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F3810-1DC8-934D-DEB8-A6434FB84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0957"/>
            <a:ext cx="10515600" cy="1325563"/>
          </a:xfrm>
        </p:spPr>
        <p:txBody>
          <a:bodyPr/>
          <a:lstStyle/>
          <a:p>
            <a:r>
              <a:rPr lang="en-US" dirty="0"/>
              <a:t>Within </a:t>
            </a:r>
            <a:r>
              <a:rPr lang="th-TH" dirty="0"/>
              <a:t>ดำดิ่งไปสู่ </a:t>
            </a:r>
            <a:r>
              <a:rPr lang="en-US" dirty="0"/>
              <a:t>element </a:t>
            </a:r>
            <a:r>
              <a:rPr lang="th-TH" dirty="0"/>
              <a:t>ตัวลูก ซึ่งมีตัวแม่เหมือนกัน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1B635-B4A7-0559-8D60-8E5445358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ตย</a:t>
            </a:r>
            <a:r>
              <a:rPr lang="en-US" dirty="0"/>
              <a:t>. </a:t>
            </a:r>
            <a:r>
              <a:rPr lang="th-TH" dirty="0"/>
              <a:t>มี </a:t>
            </a:r>
            <a:r>
              <a:rPr lang="en-US" dirty="0"/>
              <a:t>li 5 </a:t>
            </a:r>
            <a:r>
              <a:rPr lang="th-TH" dirty="0"/>
              <a:t>ตัวที่มี </a:t>
            </a:r>
            <a:r>
              <a:rPr lang="en-US" dirty="0" err="1"/>
              <a:t>datatest</a:t>
            </a:r>
            <a:r>
              <a:rPr lang="en-US" dirty="0"/>
              <a:t> id </a:t>
            </a:r>
            <a:r>
              <a:rPr lang="th-TH" dirty="0"/>
              <a:t>เหมือนกันแต่ภายใน </a:t>
            </a:r>
            <a:r>
              <a:rPr lang="en-US" dirty="0"/>
              <a:t>li </a:t>
            </a:r>
            <a:r>
              <a:rPr lang="th-TH" dirty="0"/>
              <a:t>แต่ละตัวมี </a:t>
            </a:r>
            <a:r>
              <a:rPr lang="en-US" dirty="0"/>
              <a:t>element </a:t>
            </a:r>
            <a:r>
              <a:rPr lang="th-TH" dirty="0"/>
              <a:t>ที่แยกความแตกต่างอยู่ ในตย</a:t>
            </a:r>
            <a:r>
              <a:rPr lang="en-US" dirty="0"/>
              <a:t>. </a:t>
            </a:r>
            <a:r>
              <a:rPr lang="th-TH" dirty="0"/>
              <a:t>คือ </a:t>
            </a:r>
            <a:r>
              <a:rPr lang="en-US" dirty="0"/>
              <a:t>div </a:t>
            </a:r>
            <a:r>
              <a:rPr lang="th-TH" dirty="0"/>
              <a:t>ที่มี </a:t>
            </a:r>
            <a:r>
              <a:rPr lang="en-US" dirty="0"/>
              <a:t>span </a:t>
            </a:r>
            <a:r>
              <a:rPr lang="th-TH" dirty="0"/>
              <a:t>บ่งบอกชัดเจน</a:t>
            </a:r>
          </a:p>
          <a:p>
            <a:endParaRPr lang="th-TH" dirty="0"/>
          </a:p>
          <a:p>
            <a:endParaRPr lang="th-TH" dirty="0"/>
          </a:p>
          <a:p>
            <a:endParaRPr lang="th-TH" dirty="0"/>
          </a:p>
          <a:p>
            <a:endParaRPr lang="th-T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680B31-A776-EBBA-FD24-03E07E0D2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1403" y="3083091"/>
            <a:ext cx="6226343" cy="252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886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FEAE179-C525-48F3-AD47-0E9E2B6F2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669B0E-9E12-127E-CA7B-1D7CE4471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89" y="4883544"/>
            <a:ext cx="3876086" cy="1556907"/>
          </a:xfrm>
        </p:spPr>
        <p:txBody>
          <a:bodyPr anchor="ctr">
            <a:normAutofit/>
          </a:bodyPr>
          <a:lstStyle/>
          <a:p>
            <a:r>
              <a:rPr lang="en-US" sz="3200" dirty="0"/>
              <a:t>Within </a:t>
            </a:r>
            <a:r>
              <a:rPr lang="th-TH" sz="3200" dirty="0"/>
              <a:t>ต่อ</a:t>
            </a:r>
            <a:endParaRPr lang="en-US" sz="3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0"/>
            <a:ext cx="11231745" cy="45881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BA50FE0F-A419-1736-5464-878DA2500A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019"/>
          <a:stretch/>
        </p:blipFill>
        <p:spPr>
          <a:xfrm>
            <a:off x="959205" y="364142"/>
            <a:ext cx="10369645" cy="386799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01107" y="5661132"/>
            <a:ext cx="146304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814A2-F139-44E3-0637-49E61A07A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3199" y="4645750"/>
            <a:ext cx="9006435" cy="2389639"/>
          </a:xfrm>
        </p:spPr>
        <p:txBody>
          <a:bodyPr anchor="ctr">
            <a:normAutofit/>
          </a:bodyPr>
          <a:lstStyle/>
          <a:p>
            <a:r>
              <a:rPr lang="th-TH" sz="1800" dirty="0"/>
              <a:t>การที่เราจะตรวจสอบค่าที่เราต้องการได้ เราต้องใช้ </a:t>
            </a:r>
            <a:r>
              <a:rPr lang="en-US" sz="1800" dirty="0"/>
              <a:t>.should </a:t>
            </a:r>
            <a:r>
              <a:rPr lang="th-TH" sz="1800" dirty="0"/>
              <a:t>แต่ถ้าเราจะใช้ </a:t>
            </a:r>
            <a:r>
              <a:rPr lang="en-US" sz="1800" dirty="0"/>
              <a:t>parameter</a:t>
            </a:r>
            <a:r>
              <a:rPr lang="th-TH" sz="1800" dirty="0"/>
              <a:t>ที่ไม่ใช่ </a:t>
            </a:r>
            <a:r>
              <a:rPr lang="en-US" sz="1800" dirty="0"/>
              <a:t>cypress </a:t>
            </a:r>
            <a:r>
              <a:rPr lang="th-TH" sz="1800" dirty="0"/>
              <a:t>มาตรวจสอบค่า</a:t>
            </a:r>
            <a:r>
              <a:rPr lang="en-US" sz="1800" dirty="0"/>
              <a:t> </a:t>
            </a:r>
            <a:r>
              <a:rPr lang="th-TH" sz="1800" dirty="0"/>
              <a:t>เราต้องห่อหุ้มด้วย </a:t>
            </a:r>
            <a:r>
              <a:rPr lang="en-US" sz="1800" dirty="0" err="1"/>
              <a:t>cy.wrap</a:t>
            </a:r>
            <a:endParaRPr lang="th-TH" sz="1800" dirty="0"/>
          </a:p>
          <a:p>
            <a:r>
              <a:rPr lang="en-US" sz="1800" dirty="0" err="1"/>
              <a:t>Cy.wrap</a:t>
            </a:r>
            <a:r>
              <a:rPr lang="en-US" sz="1800" dirty="0"/>
              <a:t> ($element) </a:t>
            </a:r>
            <a:r>
              <a:rPr lang="th-TH" sz="1800" dirty="0"/>
              <a:t>เป็นการเข้าถึงแค่ตัว </a:t>
            </a:r>
            <a:r>
              <a:rPr lang="en-US" sz="1800" dirty="0"/>
              <a:t>li (&lt;li data-</a:t>
            </a:r>
            <a:r>
              <a:rPr lang="en-US" sz="1800" dirty="0" err="1"/>
              <a:t>testid</a:t>
            </a:r>
            <a:r>
              <a:rPr lang="en-US" sz="1800" dirty="0"/>
              <a:t>=“member-item” &gt; ) </a:t>
            </a:r>
            <a:endParaRPr lang="th-TH" sz="1800" dirty="0"/>
          </a:p>
          <a:p>
            <a:r>
              <a:rPr lang="th-TH" sz="1800" dirty="0"/>
              <a:t>แต่ใน </a:t>
            </a:r>
            <a:r>
              <a:rPr lang="en-US" sz="1800" dirty="0"/>
              <a:t>li </a:t>
            </a:r>
            <a:r>
              <a:rPr lang="th-TH" sz="1800" dirty="0"/>
              <a:t>มี </a:t>
            </a:r>
            <a:r>
              <a:rPr lang="en-US" sz="1800" dirty="0"/>
              <a:t>div data-</a:t>
            </a:r>
            <a:r>
              <a:rPr lang="en-US" sz="1800" dirty="0" err="1"/>
              <a:t>testid</a:t>
            </a:r>
            <a:r>
              <a:rPr lang="en-US" sz="1800" dirty="0"/>
              <a:t>=“member-name” </a:t>
            </a:r>
            <a:r>
              <a:rPr lang="th-TH" sz="1800" dirty="0"/>
              <a:t>เราจึงใช้ </a:t>
            </a:r>
            <a:r>
              <a:rPr lang="en-US" sz="1800" dirty="0"/>
              <a:t>should </a:t>
            </a:r>
            <a:r>
              <a:rPr lang="th-TH" sz="1800" dirty="0"/>
              <a:t>เลยไม่ได้เพราะตอนวนมันมาที่ </a:t>
            </a:r>
            <a:r>
              <a:rPr lang="en-US" sz="1800" dirty="0"/>
              <a:t>li </a:t>
            </a:r>
            <a:r>
              <a:rPr lang="th-TH" sz="1800" dirty="0"/>
              <a:t>แต่ยังไม่ดำดิ่งไป </a:t>
            </a:r>
            <a:r>
              <a:rPr lang="en-US" sz="1800" dirty="0"/>
              <a:t>div </a:t>
            </a:r>
            <a:r>
              <a:rPr lang="th-TH" sz="1800" dirty="0"/>
              <a:t>เราจึงต้องใช้ </a:t>
            </a:r>
            <a:r>
              <a:rPr lang="en-US" sz="1800" dirty="0"/>
              <a:t>within</a:t>
            </a:r>
          </a:p>
          <a:p>
            <a:r>
              <a:rPr lang="th-TH" sz="1800" dirty="0"/>
              <a:t>การทำงาน</a:t>
            </a:r>
            <a:r>
              <a:rPr lang="en-US" sz="1800" dirty="0"/>
              <a:t>: </a:t>
            </a:r>
            <a:r>
              <a:rPr lang="th-TH" sz="1800" dirty="0"/>
              <a:t>มันวนลูป </a:t>
            </a:r>
            <a:r>
              <a:rPr lang="en-US" sz="1800" dirty="0"/>
              <a:t>$element (li) </a:t>
            </a:r>
            <a:r>
              <a:rPr lang="th-TH" sz="1800" dirty="0"/>
              <a:t>ดำดิ่งไป </a:t>
            </a:r>
            <a:r>
              <a:rPr lang="en-US" sz="1800" dirty="0"/>
              <a:t>div (data-</a:t>
            </a:r>
            <a:r>
              <a:rPr lang="en-US" sz="1800" dirty="0" err="1"/>
              <a:t>testid</a:t>
            </a:r>
            <a:r>
              <a:rPr lang="en-US" sz="1800" dirty="0"/>
              <a:t>=“member-name” ) </a:t>
            </a:r>
            <a:r>
              <a:rPr lang="th-TH" sz="1800" dirty="0"/>
              <a:t>ซึ่งช่องแรกต้องมี </a:t>
            </a:r>
            <a:r>
              <a:rPr lang="en-US" sz="1800" dirty="0"/>
              <a:t>text </a:t>
            </a:r>
            <a:r>
              <a:rPr lang="th-TH" sz="1800" dirty="0"/>
              <a:t>ของ </a:t>
            </a:r>
            <a:r>
              <a:rPr lang="en-US" sz="1800" dirty="0" err="1"/>
              <a:t>Sathit</a:t>
            </a:r>
            <a:r>
              <a:rPr lang="en-US" sz="1800" dirty="0"/>
              <a:t> </a:t>
            </a:r>
            <a:r>
              <a:rPr lang="th-TH" sz="1800" dirty="0"/>
              <a:t>จบการทำงาน พอวนรอบสองก็ทำเหมือนเดิมแต่ ช่องสองต้องมี </a:t>
            </a:r>
            <a:r>
              <a:rPr lang="en-US" sz="1800" dirty="0"/>
              <a:t>text </a:t>
            </a:r>
            <a:r>
              <a:rPr lang="en-US" sz="1800" dirty="0" err="1"/>
              <a:t>Sombut</a:t>
            </a: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74172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CAF56-386A-B933-FA29-F6D00040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ITS and INVOKE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5907E-FB63-53FD-F63E-353B64A6A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2075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CF11C9-1E46-2189-C361-47B4845D7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th-TH" sz="5400"/>
              <a:t>หา </a:t>
            </a:r>
            <a:r>
              <a:rPr lang="en-US" sz="5400"/>
              <a:t>tag </a:t>
            </a:r>
            <a:r>
              <a:rPr lang="th-TH" sz="5400"/>
              <a:t>แต่ละตัว</a:t>
            </a:r>
            <a:endParaRPr lang="en-US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A176106-4FA5-DF81-EB49-0B77D3BBE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&lt;div </a:t>
            </a:r>
            <a:r>
              <a:rPr lang="en-US" sz="1800" dirty="0"/>
              <a:t>Class=text-</a:t>
            </a:r>
            <a:r>
              <a:rPr lang="en-US" sz="1800" dirty="0" err="1"/>
              <a:t>grop</a:t>
            </a:r>
            <a:endParaRPr lang="en-US" sz="1800" dirty="0"/>
          </a:p>
          <a:p>
            <a:pPr lvl="1"/>
            <a:r>
              <a:rPr lang="en-US" sz="1400" dirty="0"/>
              <a:t>P </a:t>
            </a:r>
            <a:r>
              <a:rPr lang="th-TH" sz="1400" dirty="0"/>
              <a:t>ตัวแรก </a:t>
            </a:r>
            <a:r>
              <a:rPr lang="en-US" sz="1400" dirty="0"/>
              <a:t>=H1</a:t>
            </a:r>
          </a:p>
          <a:p>
            <a:pPr lvl="1"/>
            <a:r>
              <a:rPr lang="en-US" sz="1400" dirty="0"/>
              <a:t>P</a:t>
            </a:r>
            <a:r>
              <a:rPr lang="th-TH" sz="1400" dirty="0"/>
              <a:t> ตัวสอง </a:t>
            </a:r>
            <a:r>
              <a:rPr lang="en-US" sz="1400" dirty="0"/>
              <a:t>=Body</a:t>
            </a:r>
          </a:p>
          <a:p>
            <a:pPr lvl="1"/>
            <a:r>
              <a:rPr lang="en-US" sz="1400" dirty="0"/>
              <a:t>P</a:t>
            </a:r>
            <a:r>
              <a:rPr lang="th-TH" sz="1400" dirty="0"/>
              <a:t> ตัวสาม</a:t>
            </a:r>
            <a:r>
              <a:rPr lang="en-US" sz="1400" dirty="0"/>
              <a:t>= </a:t>
            </a:r>
            <a:r>
              <a:rPr lang="th-TH" sz="1400" dirty="0"/>
              <a:t>มี </a:t>
            </a:r>
            <a:r>
              <a:rPr lang="en-US" sz="1400" dirty="0" err="1"/>
              <a:t>datatest</a:t>
            </a:r>
            <a:r>
              <a:rPr lang="en-US" sz="1400" dirty="0"/>
              <a:t>-id</a:t>
            </a:r>
          </a:p>
          <a:p>
            <a:pPr lvl="1"/>
            <a:r>
              <a:rPr lang="en-US" sz="1400" dirty="0"/>
              <a:t>P </a:t>
            </a:r>
            <a:r>
              <a:rPr lang="th-TH" sz="1400" dirty="0"/>
              <a:t>ตัวสุดท้าย </a:t>
            </a:r>
            <a:r>
              <a:rPr lang="en-US" sz="1400" dirty="0"/>
              <a:t>= Caption</a:t>
            </a:r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A6E2AC-FB35-27E3-B20C-DFE75EBEE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425" y="259119"/>
            <a:ext cx="8181975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9849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0811073-89F5-46D6-83D8-BA764464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3442855"/>
          </a:xfrm>
          <a:custGeom>
            <a:avLst/>
            <a:gdLst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330471 w 12192000"/>
              <a:gd name="connsiteY43" fmla="*/ 3148294 h 3442855"/>
              <a:gd name="connsiteX44" fmla="*/ 2325930 w 12192000"/>
              <a:gd name="connsiteY44" fmla="*/ 3149646 h 3442855"/>
              <a:gd name="connsiteX45" fmla="*/ 2304043 w 12192000"/>
              <a:gd name="connsiteY45" fmla="*/ 3152858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52083 w 12192000"/>
              <a:gd name="connsiteY51" fmla="*/ 3177905 h 3442855"/>
              <a:gd name="connsiteX52" fmla="*/ 1845479 w 12192000"/>
              <a:gd name="connsiteY52" fmla="*/ 3178329 h 3442855"/>
              <a:gd name="connsiteX53" fmla="*/ 1842652 w 12192000"/>
              <a:gd name="connsiteY53" fmla="*/ 3186535 h 3442855"/>
              <a:gd name="connsiteX54" fmla="*/ 1763355 w 12192000"/>
              <a:gd name="connsiteY54" fmla="*/ 3224928 h 3442855"/>
              <a:gd name="connsiteX55" fmla="*/ 1654444 w 12192000"/>
              <a:gd name="connsiteY55" fmla="*/ 3229661 h 3442855"/>
              <a:gd name="connsiteX56" fmla="*/ 1629483 w 12192000"/>
              <a:gd name="connsiteY56" fmla="*/ 3232675 h 3442855"/>
              <a:gd name="connsiteX57" fmla="*/ 1573012 w 12192000"/>
              <a:gd name="connsiteY57" fmla="*/ 3250275 h 3442855"/>
              <a:gd name="connsiteX58" fmla="*/ 1525936 w 12192000"/>
              <a:gd name="connsiteY58" fmla="*/ 3243056 h 3442855"/>
              <a:gd name="connsiteX59" fmla="*/ 1515932 w 12192000"/>
              <a:gd name="connsiteY59" fmla="*/ 3243699 h 3442855"/>
              <a:gd name="connsiteX60" fmla="*/ 1418247 w 12192000"/>
              <a:gd name="connsiteY60" fmla="*/ 3236042 h 3442855"/>
              <a:gd name="connsiteX61" fmla="*/ 1311781 w 12192000"/>
              <a:gd name="connsiteY61" fmla="*/ 3207733 h 3442855"/>
              <a:gd name="connsiteX62" fmla="*/ 1287526 w 12192000"/>
              <a:gd name="connsiteY62" fmla="*/ 3195564 h 3442855"/>
              <a:gd name="connsiteX63" fmla="*/ 1275912 w 12192000"/>
              <a:gd name="connsiteY63" fmla="*/ 3202348 h 3442855"/>
              <a:gd name="connsiteX64" fmla="*/ 1160923 w 12192000"/>
              <a:gd name="connsiteY64" fmla="*/ 3219676 h 3442855"/>
              <a:gd name="connsiteX65" fmla="*/ 909690 w 12192000"/>
              <a:gd name="connsiteY65" fmla="*/ 3216919 h 3442855"/>
              <a:gd name="connsiteX66" fmla="*/ 764020 w 12192000"/>
              <a:gd name="connsiteY66" fmla="*/ 3235844 h 3442855"/>
              <a:gd name="connsiteX67" fmla="*/ 701915 w 12192000"/>
              <a:gd name="connsiteY67" fmla="*/ 3250223 h 3442855"/>
              <a:gd name="connsiteX68" fmla="*/ 408701 w 12192000"/>
              <a:gd name="connsiteY68" fmla="*/ 3323460 h 3442855"/>
              <a:gd name="connsiteX69" fmla="*/ 369865 w 12192000"/>
              <a:gd name="connsiteY69" fmla="*/ 3339094 h 3442855"/>
              <a:gd name="connsiteX70" fmla="*/ 318911 w 12192000"/>
              <a:gd name="connsiteY70" fmla="*/ 3367912 h 3442855"/>
              <a:gd name="connsiteX71" fmla="*/ 119548 w 12192000"/>
              <a:gd name="connsiteY71" fmla="*/ 3404651 h 3442855"/>
              <a:gd name="connsiteX72" fmla="*/ 0 w 12192000"/>
              <a:gd name="connsiteY72" fmla="*/ 3414000 h 3442855"/>
              <a:gd name="connsiteX73" fmla="*/ 0 w 12192000"/>
              <a:gd name="connsiteY73" fmla="*/ 2 h 3442855"/>
              <a:gd name="connsiteX74" fmla="*/ 3459904 w 12192000"/>
              <a:gd name="connsiteY74" fmla="*/ 1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330471 w 12192000"/>
              <a:gd name="connsiteY43" fmla="*/ 3148294 h 3442855"/>
              <a:gd name="connsiteX44" fmla="*/ 2325930 w 12192000"/>
              <a:gd name="connsiteY44" fmla="*/ 3149646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52083 w 12192000"/>
              <a:gd name="connsiteY51" fmla="*/ 3177905 h 3442855"/>
              <a:gd name="connsiteX52" fmla="*/ 1845479 w 12192000"/>
              <a:gd name="connsiteY52" fmla="*/ 3178329 h 3442855"/>
              <a:gd name="connsiteX53" fmla="*/ 1842652 w 12192000"/>
              <a:gd name="connsiteY53" fmla="*/ 3186535 h 3442855"/>
              <a:gd name="connsiteX54" fmla="*/ 1763355 w 12192000"/>
              <a:gd name="connsiteY54" fmla="*/ 3224928 h 3442855"/>
              <a:gd name="connsiteX55" fmla="*/ 1654444 w 12192000"/>
              <a:gd name="connsiteY55" fmla="*/ 3229661 h 3442855"/>
              <a:gd name="connsiteX56" fmla="*/ 1629483 w 12192000"/>
              <a:gd name="connsiteY56" fmla="*/ 3232675 h 3442855"/>
              <a:gd name="connsiteX57" fmla="*/ 1573012 w 12192000"/>
              <a:gd name="connsiteY57" fmla="*/ 3250275 h 3442855"/>
              <a:gd name="connsiteX58" fmla="*/ 1525936 w 12192000"/>
              <a:gd name="connsiteY58" fmla="*/ 3243056 h 3442855"/>
              <a:gd name="connsiteX59" fmla="*/ 1515932 w 12192000"/>
              <a:gd name="connsiteY59" fmla="*/ 3243699 h 3442855"/>
              <a:gd name="connsiteX60" fmla="*/ 1418247 w 12192000"/>
              <a:gd name="connsiteY60" fmla="*/ 3236042 h 3442855"/>
              <a:gd name="connsiteX61" fmla="*/ 1311781 w 12192000"/>
              <a:gd name="connsiteY61" fmla="*/ 3207733 h 3442855"/>
              <a:gd name="connsiteX62" fmla="*/ 1287526 w 12192000"/>
              <a:gd name="connsiteY62" fmla="*/ 3195564 h 3442855"/>
              <a:gd name="connsiteX63" fmla="*/ 1275912 w 12192000"/>
              <a:gd name="connsiteY63" fmla="*/ 3202348 h 3442855"/>
              <a:gd name="connsiteX64" fmla="*/ 1160923 w 12192000"/>
              <a:gd name="connsiteY64" fmla="*/ 3219676 h 3442855"/>
              <a:gd name="connsiteX65" fmla="*/ 909690 w 12192000"/>
              <a:gd name="connsiteY65" fmla="*/ 3216919 h 3442855"/>
              <a:gd name="connsiteX66" fmla="*/ 764020 w 12192000"/>
              <a:gd name="connsiteY66" fmla="*/ 3235844 h 3442855"/>
              <a:gd name="connsiteX67" fmla="*/ 701915 w 12192000"/>
              <a:gd name="connsiteY67" fmla="*/ 3250223 h 3442855"/>
              <a:gd name="connsiteX68" fmla="*/ 408701 w 12192000"/>
              <a:gd name="connsiteY68" fmla="*/ 3323460 h 3442855"/>
              <a:gd name="connsiteX69" fmla="*/ 369865 w 12192000"/>
              <a:gd name="connsiteY69" fmla="*/ 3339094 h 3442855"/>
              <a:gd name="connsiteX70" fmla="*/ 318911 w 12192000"/>
              <a:gd name="connsiteY70" fmla="*/ 3367912 h 3442855"/>
              <a:gd name="connsiteX71" fmla="*/ 119548 w 12192000"/>
              <a:gd name="connsiteY71" fmla="*/ 3404651 h 3442855"/>
              <a:gd name="connsiteX72" fmla="*/ 0 w 12192000"/>
              <a:gd name="connsiteY72" fmla="*/ 3414000 h 3442855"/>
              <a:gd name="connsiteX73" fmla="*/ 0 w 12192000"/>
              <a:gd name="connsiteY73" fmla="*/ 2 h 3442855"/>
              <a:gd name="connsiteX74" fmla="*/ 3459904 w 12192000"/>
              <a:gd name="connsiteY74" fmla="*/ 1 h 3442855"/>
              <a:gd name="connsiteX75" fmla="*/ 3459907 w 12192000"/>
              <a:gd name="connsiteY75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330471 w 12192000"/>
              <a:gd name="connsiteY43" fmla="*/ 3148294 h 3442855"/>
              <a:gd name="connsiteX44" fmla="*/ 2291811 w 12192000"/>
              <a:gd name="connsiteY44" fmla="*/ 3176941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52083 w 12192000"/>
              <a:gd name="connsiteY51" fmla="*/ 3177905 h 3442855"/>
              <a:gd name="connsiteX52" fmla="*/ 1845479 w 12192000"/>
              <a:gd name="connsiteY52" fmla="*/ 3178329 h 3442855"/>
              <a:gd name="connsiteX53" fmla="*/ 1842652 w 12192000"/>
              <a:gd name="connsiteY53" fmla="*/ 3186535 h 3442855"/>
              <a:gd name="connsiteX54" fmla="*/ 1763355 w 12192000"/>
              <a:gd name="connsiteY54" fmla="*/ 3224928 h 3442855"/>
              <a:gd name="connsiteX55" fmla="*/ 1654444 w 12192000"/>
              <a:gd name="connsiteY55" fmla="*/ 3229661 h 3442855"/>
              <a:gd name="connsiteX56" fmla="*/ 1629483 w 12192000"/>
              <a:gd name="connsiteY56" fmla="*/ 3232675 h 3442855"/>
              <a:gd name="connsiteX57" fmla="*/ 1573012 w 12192000"/>
              <a:gd name="connsiteY57" fmla="*/ 3250275 h 3442855"/>
              <a:gd name="connsiteX58" fmla="*/ 1525936 w 12192000"/>
              <a:gd name="connsiteY58" fmla="*/ 3243056 h 3442855"/>
              <a:gd name="connsiteX59" fmla="*/ 1515932 w 12192000"/>
              <a:gd name="connsiteY59" fmla="*/ 3243699 h 3442855"/>
              <a:gd name="connsiteX60" fmla="*/ 1418247 w 12192000"/>
              <a:gd name="connsiteY60" fmla="*/ 3236042 h 3442855"/>
              <a:gd name="connsiteX61" fmla="*/ 1311781 w 12192000"/>
              <a:gd name="connsiteY61" fmla="*/ 3207733 h 3442855"/>
              <a:gd name="connsiteX62" fmla="*/ 1287526 w 12192000"/>
              <a:gd name="connsiteY62" fmla="*/ 3195564 h 3442855"/>
              <a:gd name="connsiteX63" fmla="*/ 1275912 w 12192000"/>
              <a:gd name="connsiteY63" fmla="*/ 3202348 h 3442855"/>
              <a:gd name="connsiteX64" fmla="*/ 1160923 w 12192000"/>
              <a:gd name="connsiteY64" fmla="*/ 3219676 h 3442855"/>
              <a:gd name="connsiteX65" fmla="*/ 909690 w 12192000"/>
              <a:gd name="connsiteY65" fmla="*/ 3216919 h 3442855"/>
              <a:gd name="connsiteX66" fmla="*/ 764020 w 12192000"/>
              <a:gd name="connsiteY66" fmla="*/ 3235844 h 3442855"/>
              <a:gd name="connsiteX67" fmla="*/ 701915 w 12192000"/>
              <a:gd name="connsiteY67" fmla="*/ 3250223 h 3442855"/>
              <a:gd name="connsiteX68" fmla="*/ 408701 w 12192000"/>
              <a:gd name="connsiteY68" fmla="*/ 3323460 h 3442855"/>
              <a:gd name="connsiteX69" fmla="*/ 369865 w 12192000"/>
              <a:gd name="connsiteY69" fmla="*/ 3339094 h 3442855"/>
              <a:gd name="connsiteX70" fmla="*/ 318911 w 12192000"/>
              <a:gd name="connsiteY70" fmla="*/ 3367912 h 3442855"/>
              <a:gd name="connsiteX71" fmla="*/ 119548 w 12192000"/>
              <a:gd name="connsiteY71" fmla="*/ 3404651 h 3442855"/>
              <a:gd name="connsiteX72" fmla="*/ 0 w 12192000"/>
              <a:gd name="connsiteY72" fmla="*/ 3414000 h 3442855"/>
              <a:gd name="connsiteX73" fmla="*/ 0 w 12192000"/>
              <a:gd name="connsiteY73" fmla="*/ 2 h 3442855"/>
              <a:gd name="connsiteX74" fmla="*/ 3459904 w 12192000"/>
              <a:gd name="connsiteY74" fmla="*/ 1 h 3442855"/>
              <a:gd name="connsiteX75" fmla="*/ 3459907 w 12192000"/>
              <a:gd name="connsiteY75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426006 w 12192000"/>
              <a:gd name="connsiteY43" fmla="*/ 3161942 h 3442855"/>
              <a:gd name="connsiteX44" fmla="*/ 2291811 w 12192000"/>
              <a:gd name="connsiteY44" fmla="*/ 3176941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52083 w 12192000"/>
              <a:gd name="connsiteY51" fmla="*/ 3177905 h 3442855"/>
              <a:gd name="connsiteX52" fmla="*/ 1845479 w 12192000"/>
              <a:gd name="connsiteY52" fmla="*/ 3178329 h 3442855"/>
              <a:gd name="connsiteX53" fmla="*/ 1842652 w 12192000"/>
              <a:gd name="connsiteY53" fmla="*/ 3186535 h 3442855"/>
              <a:gd name="connsiteX54" fmla="*/ 1763355 w 12192000"/>
              <a:gd name="connsiteY54" fmla="*/ 3224928 h 3442855"/>
              <a:gd name="connsiteX55" fmla="*/ 1654444 w 12192000"/>
              <a:gd name="connsiteY55" fmla="*/ 3229661 h 3442855"/>
              <a:gd name="connsiteX56" fmla="*/ 1629483 w 12192000"/>
              <a:gd name="connsiteY56" fmla="*/ 3232675 h 3442855"/>
              <a:gd name="connsiteX57" fmla="*/ 1573012 w 12192000"/>
              <a:gd name="connsiteY57" fmla="*/ 3250275 h 3442855"/>
              <a:gd name="connsiteX58" fmla="*/ 1525936 w 12192000"/>
              <a:gd name="connsiteY58" fmla="*/ 3243056 h 3442855"/>
              <a:gd name="connsiteX59" fmla="*/ 1515932 w 12192000"/>
              <a:gd name="connsiteY59" fmla="*/ 3243699 h 3442855"/>
              <a:gd name="connsiteX60" fmla="*/ 1418247 w 12192000"/>
              <a:gd name="connsiteY60" fmla="*/ 3236042 h 3442855"/>
              <a:gd name="connsiteX61" fmla="*/ 1311781 w 12192000"/>
              <a:gd name="connsiteY61" fmla="*/ 3207733 h 3442855"/>
              <a:gd name="connsiteX62" fmla="*/ 1287526 w 12192000"/>
              <a:gd name="connsiteY62" fmla="*/ 3195564 h 3442855"/>
              <a:gd name="connsiteX63" fmla="*/ 1275912 w 12192000"/>
              <a:gd name="connsiteY63" fmla="*/ 3202348 h 3442855"/>
              <a:gd name="connsiteX64" fmla="*/ 1160923 w 12192000"/>
              <a:gd name="connsiteY64" fmla="*/ 3219676 h 3442855"/>
              <a:gd name="connsiteX65" fmla="*/ 909690 w 12192000"/>
              <a:gd name="connsiteY65" fmla="*/ 3216919 h 3442855"/>
              <a:gd name="connsiteX66" fmla="*/ 764020 w 12192000"/>
              <a:gd name="connsiteY66" fmla="*/ 3235844 h 3442855"/>
              <a:gd name="connsiteX67" fmla="*/ 701915 w 12192000"/>
              <a:gd name="connsiteY67" fmla="*/ 3250223 h 3442855"/>
              <a:gd name="connsiteX68" fmla="*/ 408701 w 12192000"/>
              <a:gd name="connsiteY68" fmla="*/ 3323460 h 3442855"/>
              <a:gd name="connsiteX69" fmla="*/ 369865 w 12192000"/>
              <a:gd name="connsiteY69" fmla="*/ 3339094 h 3442855"/>
              <a:gd name="connsiteX70" fmla="*/ 318911 w 12192000"/>
              <a:gd name="connsiteY70" fmla="*/ 3367912 h 3442855"/>
              <a:gd name="connsiteX71" fmla="*/ 119548 w 12192000"/>
              <a:gd name="connsiteY71" fmla="*/ 3404651 h 3442855"/>
              <a:gd name="connsiteX72" fmla="*/ 0 w 12192000"/>
              <a:gd name="connsiteY72" fmla="*/ 3414000 h 3442855"/>
              <a:gd name="connsiteX73" fmla="*/ 0 w 12192000"/>
              <a:gd name="connsiteY73" fmla="*/ 2 h 3442855"/>
              <a:gd name="connsiteX74" fmla="*/ 3459904 w 12192000"/>
              <a:gd name="connsiteY74" fmla="*/ 1 h 3442855"/>
              <a:gd name="connsiteX75" fmla="*/ 3459907 w 12192000"/>
              <a:gd name="connsiteY75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426006 w 12192000"/>
              <a:gd name="connsiteY43" fmla="*/ 3161942 h 3442855"/>
              <a:gd name="connsiteX44" fmla="*/ 2291811 w 12192000"/>
              <a:gd name="connsiteY44" fmla="*/ 3176941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52083 w 12192000"/>
              <a:gd name="connsiteY51" fmla="*/ 3177905 h 3442855"/>
              <a:gd name="connsiteX52" fmla="*/ 1845479 w 12192000"/>
              <a:gd name="connsiteY52" fmla="*/ 3178329 h 3442855"/>
              <a:gd name="connsiteX53" fmla="*/ 1842652 w 12192000"/>
              <a:gd name="connsiteY53" fmla="*/ 3186535 h 3442855"/>
              <a:gd name="connsiteX54" fmla="*/ 1763355 w 12192000"/>
              <a:gd name="connsiteY54" fmla="*/ 3224928 h 3442855"/>
              <a:gd name="connsiteX55" fmla="*/ 1654444 w 12192000"/>
              <a:gd name="connsiteY55" fmla="*/ 3229661 h 3442855"/>
              <a:gd name="connsiteX56" fmla="*/ 1629483 w 12192000"/>
              <a:gd name="connsiteY56" fmla="*/ 3232675 h 3442855"/>
              <a:gd name="connsiteX57" fmla="*/ 1573012 w 12192000"/>
              <a:gd name="connsiteY57" fmla="*/ 3250275 h 3442855"/>
              <a:gd name="connsiteX58" fmla="*/ 1525936 w 12192000"/>
              <a:gd name="connsiteY58" fmla="*/ 3243056 h 3442855"/>
              <a:gd name="connsiteX59" fmla="*/ 1515932 w 12192000"/>
              <a:gd name="connsiteY59" fmla="*/ 3243699 h 3442855"/>
              <a:gd name="connsiteX60" fmla="*/ 1418247 w 12192000"/>
              <a:gd name="connsiteY60" fmla="*/ 3236042 h 3442855"/>
              <a:gd name="connsiteX61" fmla="*/ 1311781 w 12192000"/>
              <a:gd name="connsiteY61" fmla="*/ 3207733 h 3442855"/>
              <a:gd name="connsiteX62" fmla="*/ 1287526 w 12192000"/>
              <a:gd name="connsiteY62" fmla="*/ 3195564 h 3442855"/>
              <a:gd name="connsiteX63" fmla="*/ 1275912 w 12192000"/>
              <a:gd name="connsiteY63" fmla="*/ 3202348 h 3442855"/>
              <a:gd name="connsiteX64" fmla="*/ 1160923 w 12192000"/>
              <a:gd name="connsiteY64" fmla="*/ 3219676 h 3442855"/>
              <a:gd name="connsiteX65" fmla="*/ 909690 w 12192000"/>
              <a:gd name="connsiteY65" fmla="*/ 3216919 h 3442855"/>
              <a:gd name="connsiteX66" fmla="*/ 764020 w 12192000"/>
              <a:gd name="connsiteY66" fmla="*/ 3235844 h 3442855"/>
              <a:gd name="connsiteX67" fmla="*/ 701915 w 12192000"/>
              <a:gd name="connsiteY67" fmla="*/ 3250223 h 3442855"/>
              <a:gd name="connsiteX68" fmla="*/ 463292 w 12192000"/>
              <a:gd name="connsiteY68" fmla="*/ 3316636 h 3442855"/>
              <a:gd name="connsiteX69" fmla="*/ 369865 w 12192000"/>
              <a:gd name="connsiteY69" fmla="*/ 3339094 h 3442855"/>
              <a:gd name="connsiteX70" fmla="*/ 318911 w 12192000"/>
              <a:gd name="connsiteY70" fmla="*/ 3367912 h 3442855"/>
              <a:gd name="connsiteX71" fmla="*/ 119548 w 12192000"/>
              <a:gd name="connsiteY71" fmla="*/ 3404651 h 3442855"/>
              <a:gd name="connsiteX72" fmla="*/ 0 w 12192000"/>
              <a:gd name="connsiteY72" fmla="*/ 3414000 h 3442855"/>
              <a:gd name="connsiteX73" fmla="*/ 0 w 12192000"/>
              <a:gd name="connsiteY73" fmla="*/ 2 h 3442855"/>
              <a:gd name="connsiteX74" fmla="*/ 3459904 w 12192000"/>
              <a:gd name="connsiteY74" fmla="*/ 1 h 3442855"/>
              <a:gd name="connsiteX75" fmla="*/ 3459907 w 12192000"/>
              <a:gd name="connsiteY75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426006 w 12192000"/>
              <a:gd name="connsiteY43" fmla="*/ 3161942 h 3442855"/>
              <a:gd name="connsiteX44" fmla="*/ 2291811 w 12192000"/>
              <a:gd name="connsiteY44" fmla="*/ 3176941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52083 w 12192000"/>
              <a:gd name="connsiteY51" fmla="*/ 3177905 h 3442855"/>
              <a:gd name="connsiteX52" fmla="*/ 1845479 w 12192000"/>
              <a:gd name="connsiteY52" fmla="*/ 3178329 h 3442855"/>
              <a:gd name="connsiteX53" fmla="*/ 1842652 w 12192000"/>
              <a:gd name="connsiteY53" fmla="*/ 3186535 h 3442855"/>
              <a:gd name="connsiteX54" fmla="*/ 1763355 w 12192000"/>
              <a:gd name="connsiteY54" fmla="*/ 3224928 h 3442855"/>
              <a:gd name="connsiteX55" fmla="*/ 1654444 w 12192000"/>
              <a:gd name="connsiteY55" fmla="*/ 3229661 h 3442855"/>
              <a:gd name="connsiteX56" fmla="*/ 1629483 w 12192000"/>
              <a:gd name="connsiteY56" fmla="*/ 3232675 h 3442855"/>
              <a:gd name="connsiteX57" fmla="*/ 1573012 w 12192000"/>
              <a:gd name="connsiteY57" fmla="*/ 3250275 h 3442855"/>
              <a:gd name="connsiteX58" fmla="*/ 1525936 w 12192000"/>
              <a:gd name="connsiteY58" fmla="*/ 3243056 h 3442855"/>
              <a:gd name="connsiteX59" fmla="*/ 1515932 w 12192000"/>
              <a:gd name="connsiteY59" fmla="*/ 3243699 h 3442855"/>
              <a:gd name="connsiteX60" fmla="*/ 1418247 w 12192000"/>
              <a:gd name="connsiteY60" fmla="*/ 3236042 h 3442855"/>
              <a:gd name="connsiteX61" fmla="*/ 1311781 w 12192000"/>
              <a:gd name="connsiteY61" fmla="*/ 3207733 h 3442855"/>
              <a:gd name="connsiteX62" fmla="*/ 1287526 w 12192000"/>
              <a:gd name="connsiteY62" fmla="*/ 3195564 h 3442855"/>
              <a:gd name="connsiteX63" fmla="*/ 1275912 w 12192000"/>
              <a:gd name="connsiteY63" fmla="*/ 3202348 h 3442855"/>
              <a:gd name="connsiteX64" fmla="*/ 1160923 w 12192000"/>
              <a:gd name="connsiteY64" fmla="*/ 3219676 h 3442855"/>
              <a:gd name="connsiteX65" fmla="*/ 909690 w 12192000"/>
              <a:gd name="connsiteY65" fmla="*/ 3216919 h 3442855"/>
              <a:gd name="connsiteX66" fmla="*/ 764020 w 12192000"/>
              <a:gd name="connsiteY66" fmla="*/ 3235844 h 3442855"/>
              <a:gd name="connsiteX67" fmla="*/ 701915 w 12192000"/>
              <a:gd name="connsiteY67" fmla="*/ 3250223 h 3442855"/>
              <a:gd name="connsiteX68" fmla="*/ 463292 w 12192000"/>
              <a:gd name="connsiteY68" fmla="*/ 3316636 h 3442855"/>
              <a:gd name="connsiteX69" fmla="*/ 369865 w 12192000"/>
              <a:gd name="connsiteY69" fmla="*/ 3339094 h 3442855"/>
              <a:gd name="connsiteX70" fmla="*/ 318911 w 12192000"/>
              <a:gd name="connsiteY70" fmla="*/ 3367912 h 3442855"/>
              <a:gd name="connsiteX71" fmla="*/ 119548 w 12192000"/>
              <a:gd name="connsiteY71" fmla="*/ 3404651 h 3442855"/>
              <a:gd name="connsiteX72" fmla="*/ 0 w 12192000"/>
              <a:gd name="connsiteY72" fmla="*/ 3414000 h 3442855"/>
              <a:gd name="connsiteX73" fmla="*/ 0 w 12192000"/>
              <a:gd name="connsiteY73" fmla="*/ 2 h 3442855"/>
              <a:gd name="connsiteX74" fmla="*/ 3459904 w 12192000"/>
              <a:gd name="connsiteY74" fmla="*/ 1 h 3442855"/>
              <a:gd name="connsiteX75" fmla="*/ 3459907 w 12192000"/>
              <a:gd name="connsiteY75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426006 w 12192000"/>
              <a:gd name="connsiteY43" fmla="*/ 3161942 h 3442855"/>
              <a:gd name="connsiteX44" fmla="*/ 2291811 w 12192000"/>
              <a:gd name="connsiteY44" fmla="*/ 3176941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52083 w 12192000"/>
              <a:gd name="connsiteY51" fmla="*/ 3177905 h 3442855"/>
              <a:gd name="connsiteX52" fmla="*/ 1845479 w 12192000"/>
              <a:gd name="connsiteY52" fmla="*/ 3178329 h 3442855"/>
              <a:gd name="connsiteX53" fmla="*/ 1842652 w 12192000"/>
              <a:gd name="connsiteY53" fmla="*/ 3186535 h 3442855"/>
              <a:gd name="connsiteX54" fmla="*/ 1763355 w 12192000"/>
              <a:gd name="connsiteY54" fmla="*/ 3224928 h 3442855"/>
              <a:gd name="connsiteX55" fmla="*/ 1654444 w 12192000"/>
              <a:gd name="connsiteY55" fmla="*/ 3229661 h 3442855"/>
              <a:gd name="connsiteX56" fmla="*/ 1629483 w 12192000"/>
              <a:gd name="connsiteY56" fmla="*/ 3232675 h 3442855"/>
              <a:gd name="connsiteX57" fmla="*/ 1573012 w 12192000"/>
              <a:gd name="connsiteY57" fmla="*/ 3250275 h 3442855"/>
              <a:gd name="connsiteX58" fmla="*/ 1525936 w 12192000"/>
              <a:gd name="connsiteY58" fmla="*/ 3243056 h 3442855"/>
              <a:gd name="connsiteX59" fmla="*/ 1515932 w 12192000"/>
              <a:gd name="connsiteY59" fmla="*/ 3243699 h 3442855"/>
              <a:gd name="connsiteX60" fmla="*/ 1418247 w 12192000"/>
              <a:gd name="connsiteY60" fmla="*/ 3236042 h 3442855"/>
              <a:gd name="connsiteX61" fmla="*/ 1311781 w 12192000"/>
              <a:gd name="connsiteY61" fmla="*/ 3207733 h 3442855"/>
              <a:gd name="connsiteX62" fmla="*/ 1287526 w 12192000"/>
              <a:gd name="connsiteY62" fmla="*/ 3195564 h 3442855"/>
              <a:gd name="connsiteX63" fmla="*/ 1275912 w 12192000"/>
              <a:gd name="connsiteY63" fmla="*/ 3202348 h 3442855"/>
              <a:gd name="connsiteX64" fmla="*/ 1160923 w 12192000"/>
              <a:gd name="connsiteY64" fmla="*/ 3219676 h 3442855"/>
              <a:gd name="connsiteX65" fmla="*/ 909690 w 12192000"/>
              <a:gd name="connsiteY65" fmla="*/ 3216919 h 3442855"/>
              <a:gd name="connsiteX66" fmla="*/ 764020 w 12192000"/>
              <a:gd name="connsiteY66" fmla="*/ 3235844 h 3442855"/>
              <a:gd name="connsiteX67" fmla="*/ 701915 w 12192000"/>
              <a:gd name="connsiteY67" fmla="*/ 3250223 h 3442855"/>
              <a:gd name="connsiteX68" fmla="*/ 463292 w 12192000"/>
              <a:gd name="connsiteY68" fmla="*/ 3316636 h 3442855"/>
              <a:gd name="connsiteX69" fmla="*/ 369865 w 12192000"/>
              <a:gd name="connsiteY69" fmla="*/ 3339094 h 3442855"/>
              <a:gd name="connsiteX70" fmla="*/ 318911 w 12192000"/>
              <a:gd name="connsiteY70" fmla="*/ 3367912 h 3442855"/>
              <a:gd name="connsiteX71" fmla="*/ 119548 w 12192000"/>
              <a:gd name="connsiteY71" fmla="*/ 3404651 h 3442855"/>
              <a:gd name="connsiteX72" fmla="*/ 0 w 12192000"/>
              <a:gd name="connsiteY72" fmla="*/ 3414000 h 3442855"/>
              <a:gd name="connsiteX73" fmla="*/ 0 w 12192000"/>
              <a:gd name="connsiteY73" fmla="*/ 2 h 3442855"/>
              <a:gd name="connsiteX74" fmla="*/ 3459904 w 12192000"/>
              <a:gd name="connsiteY74" fmla="*/ 1 h 3442855"/>
              <a:gd name="connsiteX75" fmla="*/ 3459907 w 12192000"/>
              <a:gd name="connsiteY75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426006 w 12192000"/>
              <a:gd name="connsiteY43" fmla="*/ 3161942 h 3442855"/>
              <a:gd name="connsiteX44" fmla="*/ 2291811 w 12192000"/>
              <a:gd name="connsiteY44" fmla="*/ 3176941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52083 w 12192000"/>
              <a:gd name="connsiteY51" fmla="*/ 3177905 h 3442855"/>
              <a:gd name="connsiteX52" fmla="*/ 1845479 w 12192000"/>
              <a:gd name="connsiteY52" fmla="*/ 3178329 h 3442855"/>
              <a:gd name="connsiteX53" fmla="*/ 1763355 w 12192000"/>
              <a:gd name="connsiteY53" fmla="*/ 3224928 h 3442855"/>
              <a:gd name="connsiteX54" fmla="*/ 1654444 w 12192000"/>
              <a:gd name="connsiteY54" fmla="*/ 3229661 h 3442855"/>
              <a:gd name="connsiteX55" fmla="*/ 1629483 w 12192000"/>
              <a:gd name="connsiteY55" fmla="*/ 3232675 h 3442855"/>
              <a:gd name="connsiteX56" fmla="*/ 1573012 w 12192000"/>
              <a:gd name="connsiteY56" fmla="*/ 3250275 h 3442855"/>
              <a:gd name="connsiteX57" fmla="*/ 1525936 w 12192000"/>
              <a:gd name="connsiteY57" fmla="*/ 3243056 h 3442855"/>
              <a:gd name="connsiteX58" fmla="*/ 1515932 w 12192000"/>
              <a:gd name="connsiteY58" fmla="*/ 3243699 h 3442855"/>
              <a:gd name="connsiteX59" fmla="*/ 1418247 w 12192000"/>
              <a:gd name="connsiteY59" fmla="*/ 3236042 h 3442855"/>
              <a:gd name="connsiteX60" fmla="*/ 1311781 w 12192000"/>
              <a:gd name="connsiteY60" fmla="*/ 3207733 h 3442855"/>
              <a:gd name="connsiteX61" fmla="*/ 1287526 w 12192000"/>
              <a:gd name="connsiteY61" fmla="*/ 3195564 h 3442855"/>
              <a:gd name="connsiteX62" fmla="*/ 1275912 w 12192000"/>
              <a:gd name="connsiteY62" fmla="*/ 3202348 h 3442855"/>
              <a:gd name="connsiteX63" fmla="*/ 1160923 w 12192000"/>
              <a:gd name="connsiteY63" fmla="*/ 3219676 h 3442855"/>
              <a:gd name="connsiteX64" fmla="*/ 909690 w 12192000"/>
              <a:gd name="connsiteY64" fmla="*/ 3216919 h 3442855"/>
              <a:gd name="connsiteX65" fmla="*/ 764020 w 12192000"/>
              <a:gd name="connsiteY65" fmla="*/ 3235844 h 3442855"/>
              <a:gd name="connsiteX66" fmla="*/ 701915 w 12192000"/>
              <a:gd name="connsiteY66" fmla="*/ 3250223 h 3442855"/>
              <a:gd name="connsiteX67" fmla="*/ 463292 w 12192000"/>
              <a:gd name="connsiteY67" fmla="*/ 3316636 h 3442855"/>
              <a:gd name="connsiteX68" fmla="*/ 369865 w 12192000"/>
              <a:gd name="connsiteY68" fmla="*/ 3339094 h 3442855"/>
              <a:gd name="connsiteX69" fmla="*/ 318911 w 12192000"/>
              <a:gd name="connsiteY69" fmla="*/ 3367912 h 3442855"/>
              <a:gd name="connsiteX70" fmla="*/ 119548 w 12192000"/>
              <a:gd name="connsiteY70" fmla="*/ 3404651 h 3442855"/>
              <a:gd name="connsiteX71" fmla="*/ 0 w 12192000"/>
              <a:gd name="connsiteY71" fmla="*/ 3414000 h 3442855"/>
              <a:gd name="connsiteX72" fmla="*/ 0 w 12192000"/>
              <a:gd name="connsiteY72" fmla="*/ 2 h 3442855"/>
              <a:gd name="connsiteX73" fmla="*/ 3459904 w 12192000"/>
              <a:gd name="connsiteY73" fmla="*/ 1 h 3442855"/>
              <a:gd name="connsiteX74" fmla="*/ 3459907 w 12192000"/>
              <a:gd name="connsiteY74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426006 w 12192000"/>
              <a:gd name="connsiteY43" fmla="*/ 3161942 h 3442855"/>
              <a:gd name="connsiteX44" fmla="*/ 2291811 w 12192000"/>
              <a:gd name="connsiteY44" fmla="*/ 3176941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52083 w 12192000"/>
              <a:gd name="connsiteY51" fmla="*/ 3177905 h 3442855"/>
              <a:gd name="connsiteX52" fmla="*/ 1763355 w 12192000"/>
              <a:gd name="connsiteY52" fmla="*/ 3224928 h 3442855"/>
              <a:gd name="connsiteX53" fmla="*/ 1654444 w 12192000"/>
              <a:gd name="connsiteY53" fmla="*/ 3229661 h 3442855"/>
              <a:gd name="connsiteX54" fmla="*/ 1629483 w 12192000"/>
              <a:gd name="connsiteY54" fmla="*/ 3232675 h 3442855"/>
              <a:gd name="connsiteX55" fmla="*/ 1573012 w 12192000"/>
              <a:gd name="connsiteY55" fmla="*/ 3250275 h 3442855"/>
              <a:gd name="connsiteX56" fmla="*/ 1525936 w 12192000"/>
              <a:gd name="connsiteY56" fmla="*/ 3243056 h 3442855"/>
              <a:gd name="connsiteX57" fmla="*/ 1515932 w 12192000"/>
              <a:gd name="connsiteY57" fmla="*/ 3243699 h 3442855"/>
              <a:gd name="connsiteX58" fmla="*/ 1418247 w 12192000"/>
              <a:gd name="connsiteY58" fmla="*/ 3236042 h 3442855"/>
              <a:gd name="connsiteX59" fmla="*/ 1311781 w 12192000"/>
              <a:gd name="connsiteY59" fmla="*/ 3207733 h 3442855"/>
              <a:gd name="connsiteX60" fmla="*/ 1287526 w 12192000"/>
              <a:gd name="connsiteY60" fmla="*/ 3195564 h 3442855"/>
              <a:gd name="connsiteX61" fmla="*/ 1275912 w 12192000"/>
              <a:gd name="connsiteY61" fmla="*/ 3202348 h 3442855"/>
              <a:gd name="connsiteX62" fmla="*/ 1160923 w 12192000"/>
              <a:gd name="connsiteY62" fmla="*/ 3219676 h 3442855"/>
              <a:gd name="connsiteX63" fmla="*/ 909690 w 12192000"/>
              <a:gd name="connsiteY63" fmla="*/ 3216919 h 3442855"/>
              <a:gd name="connsiteX64" fmla="*/ 764020 w 12192000"/>
              <a:gd name="connsiteY64" fmla="*/ 3235844 h 3442855"/>
              <a:gd name="connsiteX65" fmla="*/ 701915 w 12192000"/>
              <a:gd name="connsiteY65" fmla="*/ 3250223 h 3442855"/>
              <a:gd name="connsiteX66" fmla="*/ 463292 w 12192000"/>
              <a:gd name="connsiteY66" fmla="*/ 3316636 h 3442855"/>
              <a:gd name="connsiteX67" fmla="*/ 369865 w 12192000"/>
              <a:gd name="connsiteY67" fmla="*/ 3339094 h 3442855"/>
              <a:gd name="connsiteX68" fmla="*/ 318911 w 12192000"/>
              <a:gd name="connsiteY68" fmla="*/ 3367912 h 3442855"/>
              <a:gd name="connsiteX69" fmla="*/ 119548 w 12192000"/>
              <a:gd name="connsiteY69" fmla="*/ 3404651 h 3442855"/>
              <a:gd name="connsiteX70" fmla="*/ 0 w 12192000"/>
              <a:gd name="connsiteY70" fmla="*/ 3414000 h 3442855"/>
              <a:gd name="connsiteX71" fmla="*/ 0 w 12192000"/>
              <a:gd name="connsiteY71" fmla="*/ 2 h 3442855"/>
              <a:gd name="connsiteX72" fmla="*/ 3459904 w 12192000"/>
              <a:gd name="connsiteY72" fmla="*/ 1 h 3442855"/>
              <a:gd name="connsiteX73" fmla="*/ 3459907 w 12192000"/>
              <a:gd name="connsiteY73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426006 w 12192000"/>
              <a:gd name="connsiteY43" fmla="*/ 3161942 h 3442855"/>
              <a:gd name="connsiteX44" fmla="*/ 2291811 w 12192000"/>
              <a:gd name="connsiteY44" fmla="*/ 3176941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31611 w 12192000"/>
              <a:gd name="connsiteY51" fmla="*/ 3205201 h 3442855"/>
              <a:gd name="connsiteX52" fmla="*/ 1763355 w 12192000"/>
              <a:gd name="connsiteY52" fmla="*/ 3224928 h 3442855"/>
              <a:gd name="connsiteX53" fmla="*/ 1654444 w 12192000"/>
              <a:gd name="connsiteY53" fmla="*/ 3229661 h 3442855"/>
              <a:gd name="connsiteX54" fmla="*/ 1629483 w 12192000"/>
              <a:gd name="connsiteY54" fmla="*/ 3232675 h 3442855"/>
              <a:gd name="connsiteX55" fmla="*/ 1573012 w 12192000"/>
              <a:gd name="connsiteY55" fmla="*/ 3250275 h 3442855"/>
              <a:gd name="connsiteX56" fmla="*/ 1525936 w 12192000"/>
              <a:gd name="connsiteY56" fmla="*/ 3243056 h 3442855"/>
              <a:gd name="connsiteX57" fmla="*/ 1515932 w 12192000"/>
              <a:gd name="connsiteY57" fmla="*/ 3243699 h 3442855"/>
              <a:gd name="connsiteX58" fmla="*/ 1418247 w 12192000"/>
              <a:gd name="connsiteY58" fmla="*/ 3236042 h 3442855"/>
              <a:gd name="connsiteX59" fmla="*/ 1311781 w 12192000"/>
              <a:gd name="connsiteY59" fmla="*/ 3207733 h 3442855"/>
              <a:gd name="connsiteX60" fmla="*/ 1287526 w 12192000"/>
              <a:gd name="connsiteY60" fmla="*/ 3195564 h 3442855"/>
              <a:gd name="connsiteX61" fmla="*/ 1275912 w 12192000"/>
              <a:gd name="connsiteY61" fmla="*/ 3202348 h 3442855"/>
              <a:gd name="connsiteX62" fmla="*/ 1160923 w 12192000"/>
              <a:gd name="connsiteY62" fmla="*/ 3219676 h 3442855"/>
              <a:gd name="connsiteX63" fmla="*/ 909690 w 12192000"/>
              <a:gd name="connsiteY63" fmla="*/ 3216919 h 3442855"/>
              <a:gd name="connsiteX64" fmla="*/ 764020 w 12192000"/>
              <a:gd name="connsiteY64" fmla="*/ 3235844 h 3442855"/>
              <a:gd name="connsiteX65" fmla="*/ 701915 w 12192000"/>
              <a:gd name="connsiteY65" fmla="*/ 3250223 h 3442855"/>
              <a:gd name="connsiteX66" fmla="*/ 463292 w 12192000"/>
              <a:gd name="connsiteY66" fmla="*/ 3316636 h 3442855"/>
              <a:gd name="connsiteX67" fmla="*/ 369865 w 12192000"/>
              <a:gd name="connsiteY67" fmla="*/ 3339094 h 3442855"/>
              <a:gd name="connsiteX68" fmla="*/ 318911 w 12192000"/>
              <a:gd name="connsiteY68" fmla="*/ 3367912 h 3442855"/>
              <a:gd name="connsiteX69" fmla="*/ 119548 w 12192000"/>
              <a:gd name="connsiteY69" fmla="*/ 3404651 h 3442855"/>
              <a:gd name="connsiteX70" fmla="*/ 0 w 12192000"/>
              <a:gd name="connsiteY70" fmla="*/ 3414000 h 3442855"/>
              <a:gd name="connsiteX71" fmla="*/ 0 w 12192000"/>
              <a:gd name="connsiteY71" fmla="*/ 2 h 3442855"/>
              <a:gd name="connsiteX72" fmla="*/ 3459904 w 12192000"/>
              <a:gd name="connsiteY72" fmla="*/ 1 h 3442855"/>
              <a:gd name="connsiteX73" fmla="*/ 3459907 w 12192000"/>
              <a:gd name="connsiteY73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426006 w 12192000"/>
              <a:gd name="connsiteY43" fmla="*/ 3161942 h 3442855"/>
              <a:gd name="connsiteX44" fmla="*/ 2291811 w 12192000"/>
              <a:gd name="connsiteY44" fmla="*/ 3176941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31611 w 12192000"/>
              <a:gd name="connsiteY51" fmla="*/ 3205201 h 3442855"/>
              <a:gd name="connsiteX52" fmla="*/ 1654444 w 12192000"/>
              <a:gd name="connsiteY52" fmla="*/ 3229661 h 3442855"/>
              <a:gd name="connsiteX53" fmla="*/ 1629483 w 12192000"/>
              <a:gd name="connsiteY53" fmla="*/ 3232675 h 3442855"/>
              <a:gd name="connsiteX54" fmla="*/ 1573012 w 12192000"/>
              <a:gd name="connsiteY54" fmla="*/ 3250275 h 3442855"/>
              <a:gd name="connsiteX55" fmla="*/ 1525936 w 12192000"/>
              <a:gd name="connsiteY55" fmla="*/ 3243056 h 3442855"/>
              <a:gd name="connsiteX56" fmla="*/ 1515932 w 12192000"/>
              <a:gd name="connsiteY56" fmla="*/ 3243699 h 3442855"/>
              <a:gd name="connsiteX57" fmla="*/ 1418247 w 12192000"/>
              <a:gd name="connsiteY57" fmla="*/ 3236042 h 3442855"/>
              <a:gd name="connsiteX58" fmla="*/ 1311781 w 12192000"/>
              <a:gd name="connsiteY58" fmla="*/ 3207733 h 3442855"/>
              <a:gd name="connsiteX59" fmla="*/ 1287526 w 12192000"/>
              <a:gd name="connsiteY59" fmla="*/ 3195564 h 3442855"/>
              <a:gd name="connsiteX60" fmla="*/ 1275912 w 12192000"/>
              <a:gd name="connsiteY60" fmla="*/ 3202348 h 3442855"/>
              <a:gd name="connsiteX61" fmla="*/ 1160923 w 12192000"/>
              <a:gd name="connsiteY61" fmla="*/ 3219676 h 3442855"/>
              <a:gd name="connsiteX62" fmla="*/ 909690 w 12192000"/>
              <a:gd name="connsiteY62" fmla="*/ 3216919 h 3442855"/>
              <a:gd name="connsiteX63" fmla="*/ 764020 w 12192000"/>
              <a:gd name="connsiteY63" fmla="*/ 3235844 h 3442855"/>
              <a:gd name="connsiteX64" fmla="*/ 701915 w 12192000"/>
              <a:gd name="connsiteY64" fmla="*/ 3250223 h 3442855"/>
              <a:gd name="connsiteX65" fmla="*/ 463292 w 12192000"/>
              <a:gd name="connsiteY65" fmla="*/ 3316636 h 3442855"/>
              <a:gd name="connsiteX66" fmla="*/ 369865 w 12192000"/>
              <a:gd name="connsiteY66" fmla="*/ 3339094 h 3442855"/>
              <a:gd name="connsiteX67" fmla="*/ 318911 w 12192000"/>
              <a:gd name="connsiteY67" fmla="*/ 3367912 h 3442855"/>
              <a:gd name="connsiteX68" fmla="*/ 119548 w 12192000"/>
              <a:gd name="connsiteY68" fmla="*/ 3404651 h 3442855"/>
              <a:gd name="connsiteX69" fmla="*/ 0 w 12192000"/>
              <a:gd name="connsiteY69" fmla="*/ 3414000 h 3442855"/>
              <a:gd name="connsiteX70" fmla="*/ 0 w 12192000"/>
              <a:gd name="connsiteY70" fmla="*/ 2 h 3442855"/>
              <a:gd name="connsiteX71" fmla="*/ 3459904 w 12192000"/>
              <a:gd name="connsiteY71" fmla="*/ 1 h 3442855"/>
              <a:gd name="connsiteX72" fmla="*/ 3459907 w 12192000"/>
              <a:gd name="connsiteY72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426006 w 12192000"/>
              <a:gd name="connsiteY43" fmla="*/ 3161942 h 3442855"/>
              <a:gd name="connsiteX44" fmla="*/ 2291811 w 12192000"/>
              <a:gd name="connsiteY44" fmla="*/ 3176941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31611 w 12192000"/>
              <a:gd name="connsiteY51" fmla="*/ 3205201 h 3442855"/>
              <a:gd name="connsiteX52" fmla="*/ 1654444 w 12192000"/>
              <a:gd name="connsiteY52" fmla="*/ 3229661 h 3442855"/>
              <a:gd name="connsiteX53" fmla="*/ 1573012 w 12192000"/>
              <a:gd name="connsiteY53" fmla="*/ 3250275 h 3442855"/>
              <a:gd name="connsiteX54" fmla="*/ 1525936 w 12192000"/>
              <a:gd name="connsiteY54" fmla="*/ 3243056 h 3442855"/>
              <a:gd name="connsiteX55" fmla="*/ 1515932 w 12192000"/>
              <a:gd name="connsiteY55" fmla="*/ 3243699 h 3442855"/>
              <a:gd name="connsiteX56" fmla="*/ 1418247 w 12192000"/>
              <a:gd name="connsiteY56" fmla="*/ 3236042 h 3442855"/>
              <a:gd name="connsiteX57" fmla="*/ 1311781 w 12192000"/>
              <a:gd name="connsiteY57" fmla="*/ 3207733 h 3442855"/>
              <a:gd name="connsiteX58" fmla="*/ 1287526 w 12192000"/>
              <a:gd name="connsiteY58" fmla="*/ 3195564 h 3442855"/>
              <a:gd name="connsiteX59" fmla="*/ 1275912 w 12192000"/>
              <a:gd name="connsiteY59" fmla="*/ 3202348 h 3442855"/>
              <a:gd name="connsiteX60" fmla="*/ 1160923 w 12192000"/>
              <a:gd name="connsiteY60" fmla="*/ 3219676 h 3442855"/>
              <a:gd name="connsiteX61" fmla="*/ 909690 w 12192000"/>
              <a:gd name="connsiteY61" fmla="*/ 3216919 h 3442855"/>
              <a:gd name="connsiteX62" fmla="*/ 764020 w 12192000"/>
              <a:gd name="connsiteY62" fmla="*/ 3235844 h 3442855"/>
              <a:gd name="connsiteX63" fmla="*/ 701915 w 12192000"/>
              <a:gd name="connsiteY63" fmla="*/ 3250223 h 3442855"/>
              <a:gd name="connsiteX64" fmla="*/ 463292 w 12192000"/>
              <a:gd name="connsiteY64" fmla="*/ 3316636 h 3442855"/>
              <a:gd name="connsiteX65" fmla="*/ 369865 w 12192000"/>
              <a:gd name="connsiteY65" fmla="*/ 3339094 h 3442855"/>
              <a:gd name="connsiteX66" fmla="*/ 318911 w 12192000"/>
              <a:gd name="connsiteY66" fmla="*/ 3367912 h 3442855"/>
              <a:gd name="connsiteX67" fmla="*/ 119548 w 12192000"/>
              <a:gd name="connsiteY67" fmla="*/ 3404651 h 3442855"/>
              <a:gd name="connsiteX68" fmla="*/ 0 w 12192000"/>
              <a:gd name="connsiteY68" fmla="*/ 3414000 h 3442855"/>
              <a:gd name="connsiteX69" fmla="*/ 0 w 12192000"/>
              <a:gd name="connsiteY69" fmla="*/ 2 h 3442855"/>
              <a:gd name="connsiteX70" fmla="*/ 3459904 w 12192000"/>
              <a:gd name="connsiteY70" fmla="*/ 1 h 3442855"/>
              <a:gd name="connsiteX71" fmla="*/ 3459907 w 12192000"/>
              <a:gd name="connsiteY71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77612 w 12192000"/>
              <a:gd name="connsiteY33" fmla="*/ 2830281 h 3442855"/>
              <a:gd name="connsiteX34" fmla="*/ 9432874 w 12192000"/>
              <a:gd name="connsiteY34" fmla="*/ 2826106 h 3442855"/>
              <a:gd name="connsiteX35" fmla="*/ 9340481 w 12192000"/>
              <a:gd name="connsiteY35" fmla="*/ 2831628 h 3442855"/>
              <a:gd name="connsiteX36" fmla="*/ 9191002 w 12192000"/>
              <a:gd name="connsiteY36" fmla="*/ 2776544 h 3442855"/>
              <a:gd name="connsiteX37" fmla="*/ 9181756 w 12192000"/>
              <a:gd name="connsiteY37" fmla="*/ 2773801 h 3442855"/>
              <a:gd name="connsiteX38" fmla="*/ 8912415 w 12192000"/>
              <a:gd name="connsiteY38" fmla="*/ 2765023 h 3442855"/>
              <a:gd name="connsiteX39" fmla="*/ 7709716 w 12192000"/>
              <a:gd name="connsiteY39" fmla="*/ 2795956 h 3442855"/>
              <a:gd name="connsiteX40" fmla="*/ 6923164 w 12192000"/>
              <a:gd name="connsiteY40" fmla="*/ 2920980 h 3442855"/>
              <a:gd name="connsiteX41" fmla="*/ 3308915 w 12192000"/>
              <a:gd name="connsiteY41" fmla="*/ 3049912 h 3442855"/>
              <a:gd name="connsiteX42" fmla="*/ 2643050 w 12192000"/>
              <a:gd name="connsiteY42" fmla="*/ 3112559 h 3442855"/>
              <a:gd name="connsiteX43" fmla="*/ 2426006 w 12192000"/>
              <a:gd name="connsiteY43" fmla="*/ 3161942 h 3442855"/>
              <a:gd name="connsiteX44" fmla="*/ 2291811 w 12192000"/>
              <a:gd name="connsiteY44" fmla="*/ 3176941 h 3442855"/>
              <a:gd name="connsiteX45" fmla="*/ 2201685 w 12192000"/>
              <a:gd name="connsiteY45" fmla="*/ 3200625 h 3442855"/>
              <a:gd name="connsiteX46" fmla="*/ 2046141 w 12192000"/>
              <a:gd name="connsiteY46" fmla="*/ 3203263 h 3442855"/>
              <a:gd name="connsiteX47" fmla="*/ 1953987 w 12192000"/>
              <a:gd name="connsiteY47" fmla="*/ 3176250 h 3442855"/>
              <a:gd name="connsiteX48" fmla="*/ 1924440 w 12192000"/>
              <a:gd name="connsiteY48" fmla="*/ 3170393 h 3442855"/>
              <a:gd name="connsiteX49" fmla="*/ 1907653 w 12192000"/>
              <a:gd name="connsiteY49" fmla="*/ 3175484 h 3442855"/>
              <a:gd name="connsiteX50" fmla="*/ 1856828 w 12192000"/>
              <a:gd name="connsiteY50" fmla="*/ 3184705 h 3442855"/>
              <a:gd name="connsiteX51" fmla="*/ 1831611 w 12192000"/>
              <a:gd name="connsiteY51" fmla="*/ 3205201 h 3442855"/>
              <a:gd name="connsiteX52" fmla="*/ 1715859 w 12192000"/>
              <a:gd name="connsiteY52" fmla="*/ 3229661 h 3442855"/>
              <a:gd name="connsiteX53" fmla="*/ 1573012 w 12192000"/>
              <a:gd name="connsiteY53" fmla="*/ 3250275 h 3442855"/>
              <a:gd name="connsiteX54" fmla="*/ 1525936 w 12192000"/>
              <a:gd name="connsiteY54" fmla="*/ 3243056 h 3442855"/>
              <a:gd name="connsiteX55" fmla="*/ 1515932 w 12192000"/>
              <a:gd name="connsiteY55" fmla="*/ 3243699 h 3442855"/>
              <a:gd name="connsiteX56" fmla="*/ 1418247 w 12192000"/>
              <a:gd name="connsiteY56" fmla="*/ 3236042 h 3442855"/>
              <a:gd name="connsiteX57" fmla="*/ 1311781 w 12192000"/>
              <a:gd name="connsiteY57" fmla="*/ 3207733 h 3442855"/>
              <a:gd name="connsiteX58" fmla="*/ 1287526 w 12192000"/>
              <a:gd name="connsiteY58" fmla="*/ 3195564 h 3442855"/>
              <a:gd name="connsiteX59" fmla="*/ 1275912 w 12192000"/>
              <a:gd name="connsiteY59" fmla="*/ 3202348 h 3442855"/>
              <a:gd name="connsiteX60" fmla="*/ 1160923 w 12192000"/>
              <a:gd name="connsiteY60" fmla="*/ 3219676 h 3442855"/>
              <a:gd name="connsiteX61" fmla="*/ 909690 w 12192000"/>
              <a:gd name="connsiteY61" fmla="*/ 3216919 h 3442855"/>
              <a:gd name="connsiteX62" fmla="*/ 764020 w 12192000"/>
              <a:gd name="connsiteY62" fmla="*/ 3235844 h 3442855"/>
              <a:gd name="connsiteX63" fmla="*/ 701915 w 12192000"/>
              <a:gd name="connsiteY63" fmla="*/ 3250223 h 3442855"/>
              <a:gd name="connsiteX64" fmla="*/ 463292 w 12192000"/>
              <a:gd name="connsiteY64" fmla="*/ 3316636 h 3442855"/>
              <a:gd name="connsiteX65" fmla="*/ 369865 w 12192000"/>
              <a:gd name="connsiteY65" fmla="*/ 3339094 h 3442855"/>
              <a:gd name="connsiteX66" fmla="*/ 318911 w 12192000"/>
              <a:gd name="connsiteY66" fmla="*/ 3367912 h 3442855"/>
              <a:gd name="connsiteX67" fmla="*/ 119548 w 12192000"/>
              <a:gd name="connsiteY67" fmla="*/ 3404651 h 3442855"/>
              <a:gd name="connsiteX68" fmla="*/ 0 w 12192000"/>
              <a:gd name="connsiteY68" fmla="*/ 3414000 h 3442855"/>
              <a:gd name="connsiteX69" fmla="*/ 0 w 12192000"/>
              <a:gd name="connsiteY69" fmla="*/ 2 h 3442855"/>
              <a:gd name="connsiteX70" fmla="*/ 3459904 w 12192000"/>
              <a:gd name="connsiteY70" fmla="*/ 1 h 3442855"/>
              <a:gd name="connsiteX71" fmla="*/ 3459907 w 12192000"/>
              <a:gd name="connsiteY71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98612 w 12192000"/>
              <a:gd name="connsiteY11" fmla="*/ 3134803 h 3442855"/>
              <a:gd name="connsiteX12" fmla="*/ 11271588 w 12192000"/>
              <a:gd name="connsiteY12" fmla="*/ 3113441 h 3442855"/>
              <a:gd name="connsiteX13" fmla="*/ 11270977 w 12192000"/>
              <a:gd name="connsiteY13" fmla="*/ 3100396 h 3442855"/>
              <a:gd name="connsiteX14" fmla="*/ 11250574 w 12192000"/>
              <a:gd name="connsiteY14" fmla="*/ 3091174 h 3442855"/>
              <a:gd name="connsiteX15" fmla="*/ 11246505 w 12192000"/>
              <a:gd name="connsiteY15" fmla="*/ 3086783 h 3442855"/>
              <a:gd name="connsiteX16" fmla="*/ 11221805 w 12192000"/>
              <a:gd name="connsiteY16" fmla="*/ 3063540 h 3442855"/>
              <a:gd name="connsiteX17" fmla="*/ 11135382 w 12192000"/>
              <a:gd name="connsiteY17" fmla="*/ 3062095 h 3442855"/>
              <a:gd name="connsiteX18" fmla="*/ 11056771 w 12192000"/>
              <a:gd name="connsiteY18" fmla="*/ 3020684 h 3442855"/>
              <a:gd name="connsiteX19" fmla="*/ 10800887 w 12192000"/>
              <a:gd name="connsiteY19" fmla="*/ 2963080 h 3442855"/>
              <a:gd name="connsiteX20" fmla="*/ 10701230 w 12192000"/>
              <a:gd name="connsiteY20" fmla="*/ 2935785 h 3442855"/>
              <a:gd name="connsiteX21" fmla="*/ 10529686 w 12192000"/>
              <a:gd name="connsiteY21" fmla="*/ 2918071 h 3442855"/>
              <a:gd name="connsiteX22" fmla="*/ 10337584 w 12192000"/>
              <a:gd name="connsiteY22" fmla="*/ 2926238 h 3442855"/>
              <a:gd name="connsiteX23" fmla="*/ 10179941 w 12192000"/>
              <a:gd name="connsiteY23" fmla="*/ 2930174 h 3442855"/>
              <a:gd name="connsiteX24" fmla="*/ 10129038 w 12192000"/>
              <a:gd name="connsiteY24" fmla="*/ 2929992 h 3442855"/>
              <a:gd name="connsiteX25" fmla="*/ 10044809 w 12192000"/>
              <a:gd name="connsiteY25" fmla="*/ 2932587 h 3442855"/>
              <a:gd name="connsiteX26" fmla="*/ 9923926 w 12192000"/>
              <a:gd name="connsiteY26" fmla="*/ 2936679 h 3442855"/>
              <a:gd name="connsiteX27" fmla="*/ 9825938 w 12192000"/>
              <a:gd name="connsiteY27" fmla="*/ 2915287 h 3442855"/>
              <a:gd name="connsiteX28" fmla="*/ 9761662 w 12192000"/>
              <a:gd name="connsiteY28" fmla="*/ 2916695 h 3442855"/>
              <a:gd name="connsiteX29" fmla="*/ 9688436 w 12192000"/>
              <a:gd name="connsiteY29" fmla="*/ 2894364 h 3442855"/>
              <a:gd name="connsiteX30" fmla="*/ 9626359 w 12192000"/>
              <a:gd name="connsiteY30" fmla="*/ 2876388 h 3442855"/>
              <a:gd name="connsiteX31" fmla="*/ 9536686 w 12192000"/>
              <a:gd name="connsiteY31" fmla="*/ 2845662 h 3442855"/>
              <a:gd name="connsiteX32" fmla="*/ 9500517 w 12192000"/>
              <a:gd name="connsiteY32" fmla="*/ 2847197 h 3442855"/>
              <a:gd name="connsiteX33" fmla="*/ 9432874 w 12192000"/>
              <a:gd name="connsiteY33" fmla="*/ 2826106 h 3442855"/>
              <a:gd name="connsiteX34" fmla="*/ 9340481 w 12192000"/>
              <a:gd name="connsiteY34" fmla="*/ 2831628 h 3442855"/>
              <a:gd name="connsiteX35" fmla="*/ 9191002 w 12192000"/>
              <a:gd name="connsiteY35" fmla="*/ 2776544 h 3442855"/>
              <a:gd name="connsiteX36" fmla="*/ 9181756 w 12192000"/>
              <a:gd name="connsiteY36" fmla="*/ 2773801 h 3442855"/>
              <a:gd name="connsiteX37" fmla="*/ 8912415 w 12192000"/>
              <a:gd name="connsiteY37" fmla="*/ 2765023 h 3442855"/>
              <a:gd name="connsiteX38" fmla="*/ 7709716 w 12192000"/>
              <a:gd name="connsiteY38" fmla="*/ 2795956 h 3442855"/>
              <a:gd name="connsiteX39" fmla="*/ 6923164 w 12192000"/>
              <a:gd name="connsiteY39" fmla="*/ 2920980 h 3442855"/>
              <a:gd name="connsiteX40" fmla="*/ 3308915 w 12192000"/>
              <a:gd name="connsiteY40" fmla="*/ 3049912 h 3442855"/>
              <a:gd name="connsiteX41" fmla="*/ 2643050 w 12192000"/>
              <a:gd name="connsiteY41" fmla="*/ 3112559 h 3442855"/>
              <a:gd name="connsiteX42" fmla="*/ 2426006 w 12192000"/>
              <a:gd name="connsiteY42" fmla="*/ 3161942 h 3442855"/>
              <a:gd name="connsiteX43" fmla="*/ 2291811 w 12192000"/>
              <a:gd name="connsiteY43" fmla="*/ 3176941 h 3442855"/>
              <a:gd name="connsiteX44" fmla="*/ 2201685 w 12192000"/>
              <a:gd name="connsiteY44" fmla="*/ 3200625 h 3442855"/>
              <a:gd name="connsiteX45" fmla="*/ 2046141 w 12192000"/>
              <a:gd name="connsiteY45" fmla="*/ 3203263 h 3442855"/>
              <a:gd name="connsiteX46" fmla="*/ 1953987 w 12192000"/>
              <a:gd name="connsiteY46" fmla="*/ 3176250 h 3442855"/>
              <a:gd name="connsiteX47" fmla="*/ 1924440 w 12192000"/>
              <a:gd name="connsiteY47" fmla="*/ 3170393 h 3442855"/>
              <a:gd name="connsiteX48" fmla="*/ 1907653 w 12192000"/>
              <a:gd name="connsiteY48" fmla="*/ 3175484 h 3442855"/>
              <a:gd name="connsiteX49" fmla="*/ 1856828 w 12192000"/>
              <a:gd name="connsiteY49" fmla="*/ 3184705 h 3442855"/>
              <a:gd name="connsiteX50" fmla="*/ 1831611 w 12192000"/>
              <a:gd name="connsiteY50" fmla="*/ 3205201 h 3442855"/>
              <a:gd name="connsiteX51" fmla="*/ 1715859 w 12192000"/>
              <a:gd name="connsiteY51" fmla="*/ 3229661 h 3442855"/>
              <a:gd name="connsiteX52" fmla="*/ 1573012 w 12192000"/>
              <a:gd name="connsiteY52" fmla="*/ 3250275 h 3442855"/>
              <a:gd name="connsiteX53" fmla="*/ 1525936 w 12192000"/>
              <a:gd name="connsiteY53" fmla="*/ 3243056 h 3442855"/>
              <a:gd name="connsiteX54" fmla="*/ 1515932 w 12192000"/>
              <a:gd name="connsiteY54" fmla="*/ 3243699 h 3442855"/>
              <a:gd name="connsiteX55" fmla="*/ 1418247 w 12192000"/>
              <a:gd name="connsiteY55" fmla="*/ 3236042 h 3442855"/>
              <a:gd name="connsiteX56" fmla="*/ 1311781 w 12192000"/>
              <a:gd name="connsiteY56" fmla="*/ 3207733 h 3442855"/>
              <a:gd name="connsiteX57" fmla="*/ 1287526 w 12192000"/>
              <a:gd name="connsiteY57" fmla="*/ 3195564 h 3442855"/>
              <a:gd name="connsiteX58" fmla="*/ 1275912 w 12192000"/>
              <a:gd name="connsiteY58" fmla="*/ 3202348 h 3442855"/>
              <a:gd name="connsiteX59" fmla="*/ 1160923 w 12192000"/>
              <a:gd name="connsiteY59" fmla="*/ 3219676 h 3442855"/>
              <a:gd name="connsiteX60" fmla="*/ 909690 w 12192000"/>
              <a:gd name="connsiteY60" fmla="*/ 3216919 h 3442855"/>
              <a:gd name="connsiteX61" fmla="*/ 764020 w 12192000"/>
              <a:gd name="connsiteY61" fmla="*/ 3235844 h 3442855"/>
              <a:gd name="connsiteX62" fmla="*/ 701915 w 12192000"/>
              <a:gd name="connsiteY62" fmla="*/ 3250223 h 3442855"/>
              <a:gd name="connsiteX63" fmla="*/ 463292 w 12192000"/>
              <a:gd name="connsiteY63" fmla="*/ 3316636 h 3442855"/>
              <a:gd name="connsiteX64" fmla="*/ 369865 w 12192000"/>
              <a:gd name="connsiteY64" fmla="*/ 3339094 h 3442855"/>
              <a:gd name="connsiteX65" fmla="*/ 318911 w 12192000"/>
              <a:gd name="connsiteY65" fmla="*/ 3367912 h 3442855"/>
              <a:gd name="connsiteX66" fmla="*/ 119548 w 12192000"/>
              <a:gd name="connsiteY66" fmla="*/ 3404651 h 3442855"/>
              <a:gd name="connsiteX67" fmla="*/ 0 w 12192000"/>
              <a:gd name="connsiteY67" fmla="*/ 3414000 h 3442855"/>
              <a:gd name="connsiteX68" fmla="*/ 0 w 12192000"/>
              <a:gd name="connsiteY68" fmla="*/ 2 h 3442855"/>
              <a:gd name="connsiteX69" fmla="*/ 3459904 w 12192000"/>
              <a:gd name="connsiteY69" fmla="*/ 1 h 3442855"/>
              <a:gd name="connsiteX70" fmla="*/ 3459907 w 12192000"/>
              <a:gd name="connsiteY70" fmla="*/ 0 h 3442855"/>
              <a:gd name="connsiteX0" fmla="*/ 3459907 w 12192000"/>
              <a:gd name="connsiteY0" fmla="*/ 0 h 3442855"/>
              <a:gd name="connsiteX1" fmla="*/ 12192000 w 12192000"/>
              <a:gd name="connsiteY1" fmla="*/ 0 h 3442855"/>
              <a:gd name="connsiteX2" fmla="*/ 12192000 w 12192000"/>
              <a:gd name="connsiteY2" fmla="*/ 3442855 h 3442855"/>
              <a:gd name="connsiteX3" fmla="*/ 12076094 w 12192000"/>
              <a:gd name="connsiteY3" fmla="*/ 3423357 h 3442855"/>
              <a:gd name="connsiteX4" fmla="*/ 11974360 w 12192000"/>
              <a:gd name="connsiteY4" fmla="*/ 3396494 h 3442855"/>
              <a:gd name="connsiteX5" fmla="*/ 11825709 w 12192000"/>
              <a:gd name="connsiteY5" fmla="*/ 3356473 h 3442855"/>
              <a:gd name="connsiteX6" fmla="*/ 11731940 w 12192000"/>
              <a:gd name="connsiteY6" fmla="*/ 3297768 h 3442855"/>
              <a:gd name="connsiteX7" fmla="*/ 11676634 w 12192000"/>
              <a:gd name="connsiteY7" fmla="*/ 3269119 h 3442855"/>
              <a:gd name="connsiteX8" fmla="*/ 11639416 w 12192000"/>
              <a:gd name="connsiteY8" fmla="*/ 3243537 h 3442855"/>
              <a:gd name="connsiteX9" fmla="*/ 11528409 w 12192000"/>
              <a:gd name="connsiteY9" fmla="*/ 3203904 h 3442855"/>
              <a:gd name="connsiteX10" fmla="*/ 11337600 w 12192000"/>
              <a:gd name="connsiteY10" fmla="*/ 3148858 h 3442855"/>
              <a:gd name="connsiteX11" fmla="*/ 11271588 w 12192000"/>
              <a:gd name="connsiteY11" fmla="*/ 3113441 h 3442855"/>
              <a:gd name="connsiteX12" fmla="*/ 11270977 w 12192000"/>
              <a:gd name="connsiteY12" fmla="*/ 3100396 h 3442855"/>
              <a:gd name="connsiteX13" fmla="*/ 11250574 w 12192000"/>
              <a:gd name="connsiteY13" fmla="*/ 3091174 h 3442855"/>
              <a:gd name="connsiteX14" fmla="*/ 11246505 w 12192000"/>
              <a:gd name="connsiteY14" fmla="*/ 3086783 h 3442855"/>
              <a:gd name="connsiteX15" fmla="*/ 11221805 w 12192000"/>
              <a:gd name="connsiteY15" fmla="*/ 3063540 h 3442855"/>
              <a:gd name="connsiteX16" fmla="*/ 11135382 w 12192000"/>
              <a:gd name="connsiteY16" fmla="*/ 3062095 h 3442855"/>
              <a:gd name="connsiteX17" fmla="*/ 11056771 w 12192000"/>
              <a:gd name="connsiteY17" fmla="*/ 3020684 h 3442855"/>
              <a:gd name="connsiteX18" fmla="*/ 10800887 w 12192000"/>
              <a:gd name="connsiteY18" fmla="*/ 2963080 h 3442855"/>
              <a:gd name="connsiteX19" fmla="*/ 10701230 w 12192000"/>
              <a:gd name="connsiteY19" fmla="*/ 2935785 h 3442855"/>
              <a:gd name="connsiteX20" fmla="*/ 10529686 w 12192000"/>
              <a:gd name="connsiteY20" fmla="*/ 2918071 h 3442855"/>
              <a:gd name="connsiteX21" fmla="*/ 10337584 w 12192000"/>
              <a:gd name="connsiteY21" fmla="*/ 2926238 h 3442855"/>
              <a:gd name="connsiteX22" fmla="*/ 10179941 w 12192000"/>
              <a:gd name="connsiteY22" fmla="*/ 2930174 h 3442855"/>
              <a:gd name="connsiteX23" fmla="*/ 10129038 w 12192000"/>
              <a:gd name="connsiteY23" fmla="*/ 2929992 h 3442855"/>
              <a:gd name="connsiteX24" fmla="*/ 10044809 w 12192000"/>
              <a:gd name="connsiteY24" fmla="*/ 2932587 h 3442855"/>
              <a:gd name="connsiteX25" fmla="*/ 9923926 w 12192000"/>
              <a:gd name="connsiteY25" fmla="*/ 2936679 h 3442855"/>
              <a:gd name="connsiteX26" fmla="*/ 9825938 w 12192000"/>
              <a:gd name="connsiteY26" fmla="*/ 2915287 h 3442855"/>
              <a:gd name="connsiteX27" fmla="*/ 9761662 w 12192000"/>
              <a:gd name="connsiteY27" fmla="*/ 2916695 h 3442855"/>
              <a:gd name="connsiteX28" fmla="*/ 9688436 w 12192000"/>
              <a:gd name="connsiteY28" fmla="*/ 2894364 h 3442855"/>
              <a:gd name="connsiteX29" fmla="*/ 9626359 w 12192000"/>
              <a:gd name="connsiteY29" fmla="*/ 2876388 h 3442855"/>
              <a:gd name="connsiteX30" fmla="*/ 9536686 w 12192000"/>
              <a:gd name="connsiteY30" fmla="*/ 2845662 h 3442855"/>
              <a:gd name="connsiteX31" fmla="*/ 9500517 w 12192000"/>
              <a:gd name="connsiteY31" fmla="*/ 2847197 h 3442855"/>
              <a:gd name="connsiteX32" fmla="*/ 9432874 w 12192000"/>
              <a:gd name="connsiteY32" fmla="*/ 2826106 h 3442855"/>
              <a:gd name="connsiteX33" fmla="*/ 9340481 w 12192000"/>
              <a:gd name="connsiteY33" fmla="*/ 2831628 h 3442855"/>
              <a:gd name="connsiteX34" fmla="*/ 9191002 w 12192000"/>
              <a:gd name="connsiteY34" fmla="*/ 2776544 h 3442855"/>
              <a:gd name="connsiteX35" fmla="*/ 9181756 w 12192000"/>
              <a:gd name="connsiteY35" fmla="*/ 2773801 h 3442855"/>
              <a:gd name="connsiteX36" fmla="*/ 8912415 w 12192000"/>
              <a:gd name="connsiteY36" fmla="*/ 2765023 h 3442855"/>
              <a:gd name="connsiteX37" fmla="*/ 7709716 w 12192000"/>
              <a:gd name="connsiteY37" fmla="*/ 2795956 h 3442855"/>
              <a:gd name="connsiteX38" fmla="*/ 6923164 w 12192000"/>
              <a:gd name="connsiteY38" fmla="*/ 2920980 h 3442855"/>
              <a:gd name="connsiteX39" fmla="*/ 3308915 w 12192000"/>
              <a:gd name="connsiteY39" fmla="*/ 3049912 h 3442855"/>
              <a:gd name="connsiteX40" fmla="*/ 2643050 w 12192000"/>
              <a:gd name="connsiteY40" fmla="*/ 3112559 h 3442855"/>
              <a:gd name="connsiteX41" fmla="*/ 2426006 w 12192000"/>
              <a:gd name="connsiteY41" fmla="*/ 3161942 h 3442855"/>
              <a:gd name="connsiteX42" fmla="*/ 2291811 w 12192000"/>
              <a:gd name="connsiteY42" fmla="*/ 3176941 h 3442855"/>
              <a:gd name="connsiteX43" fmla="*/ 2201685 w 12192000"/>
              <a:gd name="connsiteY43" fmla="*/ 3200625 h 3442855"/>
              <a:gd name="connsiteX44" fmla="*/ 2046141 w 12192000"/>
              <a:gd name="connsiteY44" fmla="*/ 3203263 h 3442855"/>
              <a:gd name="connsiteX45" fmla="*/ 1953987 w 12192000"/>
              <a:gd name="connsiteY45" fmla="*/ 3176250 h 3442855"/>
              <a:gd name="connsiteX46" fmla="*/ 1924440 w 12192000"/>
              <a:gd name="connsiteY46" fmla="*/ 3170393 h 3442855"/>
              <a:gd name="connsiteX47" fmla="*/ 1907653 w 12192000"/>
              <a:gd name="connsiteY47" fmla="*/ 3175484 h 3442855"/>
              <a:gd name="connsiteX48" fmla="*/ 1856828 w 12192000"/>
              <a:gd name="connsiteY48" fmla="*/ 3184705 h 3442855"/>
              <a:gd name="connsiteX49" fmla="*/ 1831611 w 12192000"/>
              <a:gd name="connsiteY49" fmla="*/ 3205201 h 3442855"/>
              <a:gd name="connsiteX50" fmla="*/ 1715859 w 12192000"/>
              <a:gd name="connsiteY50" fmla="*/ 3229661 h 3442855"/>
              <a:gd name="connsiteX51" fmla="*/ 1573012 w 12192000"/>
              <a:gd name="connsiteY51" fmla="*/ 3250275 h 3442855"/>
              <a:gd name="connsiteX52" fmla="*/ 1525936 w 12192000"/>
              <a:gd name="connsiteY52" fmla="*/ 3243056 h 3442855"/>
              <a:gd name="connsiteX53" fmla="*/ 1515932 w 12192000"/>
              <a:gd name="connsiteY53" fmla="*/ 3243699 h 3442855"/>
              <a:gd name="connsiteX54" fmla="*/ 1418247 w 12192000"/>
              <a:gd name="connsiteY54" fmla="*/ 3236042 h 3442855"/>
              <a:gd name="connsiteX55" fmla="*/ 1311781 w 12192000"/>
              <a:gd name="connsiteY55" fmla="*/ 3207733 h 3442855"/>
              <a:gd name="connsiteX56" fmla="*/ 1287526 w 12192000"/>
              <a:gd name="connsiteY56" fmla="*/ 3195564 h 3442855"/>
              <a:gd name="connsiteX57" fmla="*/ 1275912 w 12192000"/>
              <a:gd name="connsiteY57" fmla="*/ 3202348 h 3442855"/>
              <a:gd name="connsiteX58" fmla="*/ 1160923 w 12192000"/>
              <a:gd name="connsiteY58" fmla="*/ 3219676 h 3442855"/>
              <a:gd name="connsiteX59" fmla="*/ 909690 w 12192000"/>
              <a:gd name="connsiteY59" fmla="*/ 3216919 h 3442855"/>
              <a:gd name="connsiteX60" fmla="*/ 764020 w 12192000"/>
              <a:gd name="connsiteY60" fmla="*/ 3235844 h 3442855"/>
              <a:gd name="connsiteX61" fmla="*/ 701915 w 12192000"/>
              <a:gd name="connsiteY61" fmla="*/ 3250223 h 3442855"/>
              <a:gd name="connsiteX62" fmla="*/ 463292 w 12192000"/>
              <a:gd name="connsiteY62" fmla="*/ 3316636 h 3442855"/>
              <a:gd name="connsiteX63" fmla="*/ 369865 w 12192000"/>
              <a:gd name="connsiteY63" fmla="*/ 3339094 h 3442855"/>
              <a:gd name="connsiteX64" fmla="*/ 318911 w 12192000"/>
              <a:gd name="connsiteY64" fmla="*/ 3367912 h 3442855"/>
              <a:gd name="connsiteX65" fmla="*/ 119548 w 12192000"/>
              <a:gd name="connsiteY65" fmla="*/ 3404651 h 3442855"/>
              <a:gd name="connsiteX66" fmla="*/ 0 w 12192000"/>
              <a:gd name="connsiteY66" fmla="*/ 3414000 h 3442855"/>
              <a:gd name="connsiteX67" fmla="*/ 0 w 12192000"/>
              <a:gd name="connsiteY67" fmla="*/ 2 h 3442855"/>
              <a:gd name="connsiteX68" fmla="*/ 3459904 w 12192000"/>
              <a:gd name="connsiteY68" fmla="*/ 1 h 3442855"/>
              <a:gd name="connsiteX69" fmla="*/ 3459907 w 12192000"/>
              <a:gd name="connsiteY69" fmla="*/ 0 h 3442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12192000" h="3442855">
                <a:moveTo>
                  <a:pt x="3459907" y="0"/>
                </a:moveTo>
                <a:lnTo>
                  <a:pt x="12192000" y="0"/>
                </a:lnTo>
                <a:lnTo>
                  <a:pt x="12192000" y="3442855"/>
                </a:lnTo>
                <a:lnTo>
                  <a:pt x="12076094" y="3423357"/>
                </a:lnTo>
                <a:cubicBezTo>
                  <a:pt x="12005159" y="3438127"/>
                  <a:pt x="12014346" y="3381657"/>
                  <a:pt x="11974360" y="3396494"/>
                </a:cubicBezTo>
                <a:cubicBezTo>
                  <a:pt x="11904719" y="3371812"/>
                  <a:pt x="11861782" y="3344051"/>
                  <a:pt x="11825709" y="3356473"/>
                </a:cubicBezTo>
                <a:cubicBezTo>
                  <a:pt x="11795915" y="3337312"/>
                  <a:pt x="11776282" y="3287434"/>
                  <a:pt x="11731940" y="3297768"/>
                </a:cubicBezTo>
                <a:cubicBezTo>
                  <a:pt x="11745979" y="3276550"/>
                  <a:pt x="11683245" y="3292173"/>
                  <a:pt x="11676634" y="3269119"/>
                </a:cubicBezTo>
                <a:cubicBezTo>
                  <a:pt x="11673835" y="3250701"/>
                  <a:pt x="11654148" y="3251146"/>
                  <a:pt x="11639416" y="3243537"/>
                </a:cubicBezTo>
                <a:cubicBezTo>
                  <a:pt x="11629359" y="3224298"/>
                  <a:pt x="11554687" y="3202798"/>
                  <a:pt x="11528409" y="3203904"/>
                </a:cubicBezTo>
                <a:cubicBezTo>
                  <a:pt x="11453995" y="3217978"/>
                  <a:pt x="11397027" y="3139530"/>
                  <a:pt x="11337600" y="3148858"/>
                </a:cubicBezTo>
                <a:cubicBezTo>
                  <a:pt x="11294796" y="3133781"/>
                  <a:pt x="11282692" y="3121518"/>
                  <a:pt x="11271588" y="3113441"/>
                </a:cubicBezTo>
                <a:cubicBezTo>
                  <a:pt x="11271384" y="3109093"/>
                  <a:pt x="11271181" y="3104744"/>
                  <a:pt x="11270977" y="3100396"/>
                </a:cubicBezTo>
                <a:lnTo>
                  <a:pt x="11250574" y="3091174"/>
                </a:lnTo>
                <a:lnTo>
                  <a:pt x="11246505" y="3086783"/>
                </a:lnTo>
                <a:cubicBezTo>
                  <a:pt x="11238764" y="3078354"/>
                  <a:pt x="11230851" y="3070308"/>
                  <a:pt x="11221805" y="3063540"/>
                </a:cubicBezTo>
                <a:cubicBezTo>
                  <a:pt x="11194819" y="3110734"/>
                  <a:pt x="11140396" y="3013748"/>
                  <a:pt x="11135382" y="3062095"/>
                </a:cubicBezTo>
                <a:cubicBezTo>
                  <a:pt x="11080975" y="3033115"/>
                  <a:pt x="11090475" y="3086737"/>
                  <a:pt x="11056771" y="3020684"/>
                </a:cubicBezTo>
                <a:cubicBezTo>
                  <a:pt x="10950489" y="2984550"/>
                  <a:pt x="10968513" y="2976705"/>
                  <a:pt x="10800887" y="2963080"/>
                </a:cubicBezTo>
                <a:cubicBezTo>
                  <a:pt x="10782723" y="2947697"/>
                  <a:pt x="10721294" y="2942886"/>
                  <a:pt x="10701230" y="2935785"/>
                </a:cubicBezTo>
                <a:lnTo>
                  <a:pt x="10529686" y="2918071"/>
                </a:lnTo>
                <a:cubicBezTo>
                  <a:pt x="10467898" y="2936564"/>
                  <a:pt x="10391723" y="2920684"/>
                  <a:pt x="10337584" y="2926238"/>
                </a:cubicBezTo>
                <a:cubicBezTo>
                  <a:pt x="10271486" y="2936266"/>
                  <a:pt x="10261085" y="2903356"/>
                  <a:pt x="10179941" y="2930174"/>
                </a:cubicBezTo>
                <a:cubicBezTo>
                  <a:pt x="10171294" y="2901323"/>
                  <a:pt x="10143743" y="2928373"/>
                  <a:pt x="10129038" y="2929992"/>
                </a:cubicBezTo>
                <a:cubicBezTo>
                  <a:pt x="10111049" y="2935411"/>
                  <a:pt x="10080763" y="2928965"/>
                  <a:pt x="10044809" y="2932587"/>
                </a:cubicBezTo>
                <a:cubicBezTo>
                  <a:pt x="9986964" y="2934979"/>
                  <a:pt x="10040427" y="2926217"/>
                  <a:pt x="9923926" y="2936679"/>
                </a:cubicBezTo>
                <a:cubicBezTo>
                  <a:pt x="9890801" y="2937500"/>
                  <a:pt x="9863184" y="2908407"/>
                  <a:pt x="9825938" y="2915287"/>
                </a:cubicBezTo>
                <a:lnTo>
                  <a:pt x="9761662" y="2916695"/>
                </a:lnTo>
                <a:lnTo>
                  <a:pt x="9688436" y="2894364"/>
                </a:lnTo>
                <a:lnTo>
                  <a:pt x="9626359" y="2876388"/>
                </a:lnTo>
                <a:lnTo>
                  <a:pt x="9536686" y="2845662"/>
                </a:lnTo>
                <a:cubicBezTo>
                  <a:pt x="9530621" y="2846717"/>
                  <a:pt x="9510170" y="2854046"/>
                  <a:pt x="9500517" y="2847197"/>
                </a:cubicBezTo>
                <a:lnTo>
                  <a:pt x="9432874" y="2826106"/>
                </a:lnTo>
                <a:cubicBezTo>
                  <a:pt x="9425326" y="2827008"/>
                  <a:pt x="9347481" y="2827961"/>
                  <a:pt x="9340481" y="2831628"/>
                </a:cubicBezTo>
                <a:cubicBezTo>
                  <a:pt x="9293603" y="2778331"/>
                  <a:pt x="9255558" y="2808341"/>
                  <a:pt x="9191002" y="2776544"/>
                </a:cubicBezTo>
                <a:lnTo>
                  <a:pt x="9181756" y="2773801"/>
                </a:lnTo>
                <a:lnTo>
                  <a:pt x="8912415" y="2765023"/>
                </a:lnTo>
                <a:lnTo>
                  <a:pt x="7709716" y="2795956"/>
                </a:lnTo>
                <a:cubicBezTo>
                  <a:pt x="7352819" y="2829880"/>
                  <a:pt x="7380767" y="2943418"/>
                  <a:pt x="6923164" y="2920980"/>
                </a:cubicBezTo>
                <a:cubicBezTo>
                  <a:pt x="5970798" y="2826379"/>
                  <a:pt x="4381146" y="3024064"/>
                  <a:pt x="3308915" y="3049912"/>
                </a:cubicBezTo>
                <a:cubicBezTo>
                  <a:pt x="3098453" y="3075471"/>
                  <a:pt x="2865005" y="3091676"/>
                  <a:pt x="2643050" y="3112559"/>
                </a:cubicBezTo>
                <a:lnTo>
                  <a:pt x="2426006" y="3161942"/>
                </a:lnTo>
                <a:lnTo>
                  <a:pt x="2291811" y="3176941"/>
                </a:lnTo>
                <a:lnTo>
                  <a:pt x="2201685" y="3200625"/>
                </a:lnTo>
                <a:cubicBezTo>
                  <a:pt x="2115718" y="3217427"/>
                  <a:pt x="2132108" y="3186461"/>
                  <a:pt x="2046141" y="3203263"/>
                </a:cubicBezTo>
                <a:cubicBezTo>
                  <a:pt x="2010569" y="3191771"/>
                  <a:pt x="1980262" y="3182883"/>
                  <a:pt x="1953987" y="3176250"/>
                </a:cubicBezTo>
                <a:lnTo>
                  <a:pt x="1924440" y="3170393"/>
                </a:lnTo>
                <a:lnTo>
                  <a:pt x="1907653" y="3175484"/>
                </a:lnTo>
                <a:cubicBezTo>
                  <a:pt x="1878061" y="3178004"/>
                  <a:pt x="1876006" y="3207968"/>
                  <a:pt x="1856828" y="3184705"/>
                </a:cubicBezTo>
                <a:lnTo>
                  <a:pt x="1831611" y="3205201"/>
                </a:lnTo>
                <a:lnTo>
                  <a:pt x="1715859" y="3229661"/>
                </a:lnTo>
                <a:lnTo>
                  <a:pt x="1573012" y="3250275"/>
                </a:lnTo>
                <a:lnTo>
                  <a:pt x="1525936" y="3243056"/>
                </a:lnTo>
                <a:lnTo>
                  <a:pt x="1515932" y="3243699"/>
                </a:lnTo>
                <a:cubicBezTo>
                  <a:pt x="1483797" y="3247820"/>
                  <a:pt x="1486309" y="3252662"/>
                  <a:pt x="1418247" y="3236042"/>
                </a:cubicBezTo>
                <a:cubicBezTo>
                  <a:pt x="1389292" y="3213946"/>
                  <a:pt x="1345427" y="3216968"/>
                  <a:pt x="1311781" y="3207733"/>
                </a:cubicBezTo>
                <a:lnTo>
                  <a:pt x="1287526" y="3195564"/>
                </a:lnTo>
                <a:lnTo>
                  <a:pt x="1275912" y="3202348"/>
                </a:lnTo>
                <a:cubicBezTo>
                  <a:pt x="1219626" y="3232740"/>
                  <a:pt x="1230867" y="3206674"/>
                  <a:pt x="1160923" y="3219676"/>
                </a:cubicBezTo>
                <a:cubicBezTo>
                  <a:pt x="1120939" y="3215839"/>
                  <a:pt x="1029087" y="3185516"/>
                  <a:pt x="909690" y="3216919"/>
                </a:cubicBezTo>
                <a:cubicBezTo>
                  <a:pt x="860463" y="3220671"/>
                  <a:pt x="794970" y="3221233"/>
                  <a:pt x="764020" y="3235844"/>
                </a:cubicBezTo>
                <a:cubicBezTo>
                  <a:pt x="713142" y="3261931"/>
                  <a:pt x="769145" y="3237498"/>
                  <a:pt x="701915" y="3250223"/>
                </a:cubicBezTo>
                <a:cubicBezTo>
                  <a:pt x="644188" y="3215027"/>
                  <a:pt x="531278" y="3284445"/>
                  <a:pt x="463292" y="3316636"/>
                </a:cubicBezTo>
                <a:cubicBezTo>
                  <a:pt x="456096" y="3336479"/>
                  <a:pt x="389128" y="3337531"/>
                  <a:pt x="369865" y="3339094"/>
                </a:cubicBezTo>
                <a:cubicBezTo>
                  <a:pt x="365488" y="3372375"/>
                  <a:pt x="330307" y="3346614"/>
                  <a:pt x="318911" y="3367912"/>
                </a:cubicBezTo>
                <a:cubicBezTo>
                  <a:pt x="256531" y="3381126"/>
                  <a:pt x="186611" y="3396061"/>
                  <a:pt x="119548" y="3404651"/>
                </a:cubicBezTo>
                <a:lnTo>
                  <a:pt x="0" y="3414000"/>
                </a:lnTo>
                <a:lnTo>
                  <a:pt x="0" y="2"/>
                </a:lnTo>
                <a:lnTo>
                  <a:pt x="3459904" y="1"/>
                </a:lnTo>
                <a:cubicBezTo>
                  <a:pt x="3459905" y="1"/>
                  <a:pt x="3459906" y="0"/>
                  <a:pt x="3459907" y="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08CD17C-4A7C-477D-A659-BA8A89A78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71775" y="1609518"/>
            <a:ext cx="6610350" cy="2942351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381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Content Placeholder 4" descr="A computer code with text&#10;&#10;Description automatically generated with medium confidence">
            <a:extLst>
              <a:ext uri="{FF2B5EF4-FFF2-40B4-BE49-F238E27FC236}">
                <a16:creationId xmlns:a16="http://schemas.microsoft.com/office/drawing/2014/main" id="{D8241EFB-5F15-8062-B402-FAFBFD823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741" y="1765254"/>
            <a:ext cx="6190301" cy="2630878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53EB5C9-5BB6-AFB0-2C49-57C9DE694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9275" y="4845083"/>
            <a:ext cx="8572500" cy="1374741"/>
          </a:xfrm>
        </p:spPr>
        <p:txBody>
          <a:bodyPr anchor="ctr">
            <a:normAutofit/>
          </a:bodyPr>
          <a:lstStyle/>
          <a:p>
            <a:r>
              <a:rPr lang="en-US" sz="2000" dirty="0"/>
              <a:t>Its </a:t>
            </a:r>
            <a:r>
              <a:rPr lang="th-TH" sz="2000" dirty="0"/>
              <a:t>ใช้เพื่อเข้าถึงค่าของ </a:t>
            </a:r>
            <a:r>
              <a:rPr lang="en-US" sz="2000" dirty="0"/>
              <a:t>property </a:t>
            </a:r>
            <a:r>
              <a:rPr lang="th-TH" sz="2000" dirty="0"/>
              <a:t>ใน </a:t>
            </a:r>
            <a:r>
              <a:rPr lang="en-US" sz="2000" dirty="0"/>
              <a:t>Obj</a:t>
            </a:r>
          </a:p>
          <a:p>
            <a:r>
              <a:rPr lang="en-US" sz="2000" dirty="0"/>
              <a:t>Invoke </a:t>
            </a:r>
            <a:r>
              <a:rPr lang="th-TH" sz="2000" dirty="0"/>
              <a:t>ใช้เพื่อเข้าถึงค่าของ </a:t>
            </a:r>
            <a:r>
              <a:rPr lang="en-US" sz="2000" dirty="0"/>
              <a:t>property </a:t>
            </a:r>
            <a:r>
              <a:rPr lang="th-TH" sz="2000" dirty="0"/>
              <a:t>ใน </a:t>
            </a:r>
            <a:r>
              <a:rPr lang="en-US" sz="2000" dirty="0"/>
              <a:t>Obj </a:t>
            </a:r>
            <a:r>
              <a:rPr lang="th-TH" sz="2000" dirty="0"/>
              <a:t>เหมือนกันแต่จะเข้าถึง </a:t>
            </a:r>
            <a:r>
              <a:rPr lang="en-US" sz="2000" dirty="0"/>
              <a:t>property </a:t>
            </a:r>
            <a:r>
              <a:rPr lang="th-TH" sz="2000" dirty="0"/>
              <a:t>ที่เป็น </a:t>
            </a:r>
            <a:r>
              <a:rPr lang="en-US" sz="2000" dirty="0"/>
              <a:t>method/function </a:t>
            </a:r>
            <a:r>
              <a:rPr lang="th-TH" sz="2000" dirty="0"/>
              <a:t>แล้วเรียกใช้งาน ในที่นี้ </a:t>
            </a:r>
            <a:r>
              <a:rPr lang="en-US" sz="2000" dirty="0"/>
              <a:t>method </a:t>
            </a:r>
            <a:r>
              <a:rPr lang="th-TH" sz="2000" dirty="0"/>
              <a:t>คือ </a:t>
            </a:r>
            <a:r>
              <a:rPr lang="en-US" sz="2000" dirty="0" err="1"/>
              <a:t>getDetail</a:t>
            </a:r>
            <a:r>
              <a:rPr lang="en-US" sz="2000" dirty="0"/>
              <a:t> (){return ‘name: ${this.name}, age: ${</a:t>
            </a:r>
            <a:r>
              <a:rPr lang="en-US" sz="2000" dirty="0" err="1"/>
              <a:t>this.age</a:t>
            </a:r>
            <a:r>
              <a:rPr lang="en-US" sz="2000" dirty="0"/>
              <a:t>}}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BFD7879-0367-81E8-1803-4D049F1E8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925" y="627063"/>
            <a:ext cx="9620250" cy="857250"/>
          </a:xfrm>
        </p:spPr>
        <p:txBody>
          <a:bodyPr/>
          <a:lstStyle/>
          <a:p>
            <a:r>
              <a:rPr lang="en-US" dirty="0"/>
              <a:t>ITS and INVOKE</a:t>
            </a:r>
          </a:p>
        </p:txBody>
      </p:sp>
    </p:spTree>
    <p:extLst>
      <p:ext uri="{BB962C8B-B14F-4D97-AF65-F5344CB8AC3E}">
        <p14:creationId xmlns:p14="http://schemas.microsoft.com/office/powerpoint/2010/main" val="11604062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D6D9F-D3CC-2812-8685-7E7B511E4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96448-4693-AC98-D43B-5737DBAE9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'MAR_SEA_004 - Users able to search tokens and Navigate to trade page'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marketPageSearchInput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'AXS'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'[data-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=market-AXS-token-row]'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should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'exist'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'[data-symbol="bsc_0x715d400f88c167884bbcc41c5fea407ed4d2f8a0"] &gt; [data-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=market-AXS-token-row]'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location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loc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expect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loc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pathname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eq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'/tokens/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bsc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/0x715d400f88c167884bbcc41c5fea407ed4d2f8a0'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})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wait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2000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796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7B35E-4A0D-6D2F-ADF4-96CB90671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79723-0CD6-3AEA-95D3-0927A6FA4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'MAR_TOK_001 - Users able to selected token and navigate to trade page'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marketPageFilterTokenTab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'all-token'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({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force: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})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'Crypto Tokens'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'[data-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*=token-row]'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ele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attr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wrap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should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'include'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})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222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63014-0B46-AC52-A0B8-251FB945F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44924-C17C-0307-CE55-FF13CACCDD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'TPA_WAM_002 - Users able to selected to hide a small balance token list'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'[data-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="total-value-box"]'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'[id="total-value"]'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$text1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totalValue1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$text1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'Total Value: 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totalValue1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'[data-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="my-wallet-filter"]'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'[data-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="hide-small-balance-checkbox"]'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'[data-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="hide-small-balance-checkbox"]'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should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be.checked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'[data-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="total-value-box"]'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find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'[id="total-value"]'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then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$text2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totalValue2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$text2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'Total Value: 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totalValue2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expect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totalValue1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not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equal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totalValue2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})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})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4916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E394C-8359-7EAB-C14C-F05BD1644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รับ </a:t>
            </a:r>
            <a:r>
              <a:rPr lang="en-US" dirty="0"/>
              <a:t>parameter 1 </a:t>
            </a:r>
            <a:r>
              <a:rPr lang="th-TH" dirty="0"/>
              <a:t>ตัว แต่ </a:t>
            </a:r>
            <a:r>
              <a:rPr lang="en-US" dirty="0"/>
              <a:t>data-</a:t>
            </a:r>
            <a:r>
              <a:rPr lang="en-US" dirty="0" err="1"/>
              <a:t>testid</a:t>
            </a:r>
            <a:r>
              <a:rPr lang="en-US" dirty="0"/>
              <a:t> </a:t>
            </a:r>
            <a:r>
              <a:rPr lang="th-TH" dirty="0"/>
              <a:t>มันมีส่วนที่เหมือนกัน และมันเหมือนกัน ตรงที่ไม่เหมือนกันเราเลยให้มัน </a:t>
            </a:r>
            <a:r>
              <a:rPr lang="en-US" dirty="0"/>
              <a:t>dynamic </a:t>
            </a:r>
            <a:r>
              <a:rPr lang="th-TH" dirty="0"/>
              <a:t>ได้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7B007-762C-7ACF-2914-E25A29A9C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28101"/>
          </a:xfrm>
        </p:spPr>
        <p:txBody>
          <a:bodyPr>
            <a:normAutofit fontScale="70000" lnSpcReduction="20000"/>
          </a:bodyPr>
          <a:lstStyle/>
          <a:p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declare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namespace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Cypress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6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Chainable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clickMarketStatsBoxTab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tabName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Chainable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verifyMarketStatsBoxTab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6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tabName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16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Chainable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/////////////////////////////////////////////////////////////////////  </a:t>
            </a:r>
            <a:endParaRPr lang="th-TH" sz="2300" b="0" dirty="0">
              <a:solidFill>
                <a:srgbClr val="4FC1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3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Cypress</a:t>
            </a:r>
            <a:r>
              <a:rPr lang="en-US" sz="23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3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Commands</a:t>
            </a:r>
            <a:r>
              <a:rPr lang="en-US" sz="23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3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3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3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clickMarketStatsBoxTab</a:t>
            </a:r>
            <a:r>
              <a:rPr lang="en-US" sz="23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sz="23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tabName</a:t>
            </a:r>
            <a:r>
              <a:rPr lang="en-US" sz="2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3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2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3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sz="23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3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2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3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`[data-</a:t>
            </a:r>
            <a:r>
              <a:rPr lang="en-US" sz="23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sz="23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sz="23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tradepage</a:t>
            </a:r>
            <a:r>
              <a:rPr lang="en-US" sz="23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3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sz="23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tabName</a:t>
            </a:r>
            <a:r>
              <a:rPr lang="en-US" sz="23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3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-tab"]`</a:t>
            </a:r>
            <a:r>
              <a:rPr lang="en-US" sz="2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3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</a:t>
            </a:r>
            <a:r>
              <a:rPr lang="en-US" sz="2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sz="2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  <a:endParaRPr lang="th-TH" sz="23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Cypress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Commands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verifyMarketStatsBoxTab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tabName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0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sz="2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`[data-</a:t>
            </a:r>
            <a:r>
              <a:rPr lang="en-US" sz="2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n-US" sz="2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tradepage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tabName</a:t>
            </a: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-tab"]`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should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'contain'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  <a:endParaRPr lang="th-TH" dirty="0"/>
          </a:p>
          <a:p>
            <a:r>
              <a:rPr lang="en-US" dirty="0"/>
              <a:t>/////////////////////////////////////////////////////////////////////////////////////////////////</a:t>
            </a:r>
            <a:endParaRPr lang="th-TH" dirty="0"/>
          </a:p>
          <a:p>
            <a:r>
              <a:rPr lang="en-US" sz="2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'TPA_FAM_001 - Users able to select favorites button menu at market stats box'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sz="2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tabName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'favorite'</a:t>
            </a:r>
            <a:endParaRPr lang="en-US" sz="2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tabText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'Favorites'</a:t>
            </a:r>
            <a:endParaRPr lang="en-US" sz="22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sz="2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clickMarketStatsBoxTab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tabName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2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sz="22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2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verifyMarketStatsBoxTab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tabName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200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tabText</a:t>
            </a:r>
            <a:r>
              <a:rPr lang="en-US" sz="22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5077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8B83F-EFD1-6D59-057B-96D915B35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/>
              <a:t>รับ </a:t>
            </a:r>
            <a:r>
              <a:rPr lang="en-US" dirty="0"/>
              <a:t>parameter 2 </a:t>
            </a:r>
            <a:r>
              <a:rPr lang="th-TH" dirty="0"/>
              <a:t>ตัว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A31BC-DE70-C6A0-4388-192EEDE99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47891"/>
          </a:xfrm>
        </p:spPr>
        <p:txBody>
          <a:bodyPr>
            <a:normAutofit fontScale="47500" lnSpcReduction="20000"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declare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namespace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Cypress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Chainable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verifyChainFilter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chainSymbol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Chainable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}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//////////////////////////////////////</a:t>
            </a:r>
          </a:p>
          <a:p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Cypress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Commands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verifyChainFilter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chainName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chainSymbol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`[data-symbol*="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chainName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_"]`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'[data-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testid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="select-token-button"]'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contains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chainSymbol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})</a:t>
            </a:r>
          </a:p>
          <a:p>
            <a:r>
              <a:rPr lang="en-US" dirty="0">
                <a:solidFill>
                  <a:srgbClr val="CCCCCC"/>
                </a:solidFill>
                <a:latin typeface="Consolas" panose="020B0609020204030204" pitchFamily="49" charset="0"/>
              </a:rPr>
              <a:t>///////////////////////////////</a:t>
            </a:r>
          </a:p>
          <a:p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'TPA_SEA_004 - Users able to filter by Polygon chain'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()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clickSelectToken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chainName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'polygon'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chainSymbol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'POLY'</a:t>
            </a: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clickFilterChain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chainName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should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have.class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'active'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verifyChainFilter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chainName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chainSymbol</a:t>
            </a: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})</a:t>
            </a:r>
          </a:p>
          <a:p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632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26750B-B278-A0DE-3A32-87D933727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Visible/Invisible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810406A-C30D-F1D1-414F-D3B66F858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th-TH" sz="2200" dirty="0"/>
              <a:t>ปุ่มปรากฎใน </a:t>
            </a:r>
            <a:r>
              <a:rPr lang="en-US" sz="2200" dirty="0"/>
              <a:t>UI </a:t>
            </a:r>
          </a:p>
          <a:p>
            <a:pPr lvl="1"/>
            <a:r>
              <a:rPr lang="en-US" sz="1800" dirty="0"/>
              <a:t>Should(‘</a:t>
            </a:r>
            <a:r>
              <a:rPr lang="en-US" sz="1800" dirty="0" err="1"/>
              <a:t>be.visible</a:t>
            </a:r>
            <a:r>
              <a:rPr lang="en-US" sz="1800" dirty="0"/>
              <a:t>’)</a:t>
            </a:r>
          </a:p>
          <a:p>
            <a:r>
              <a:rPr lang="th-TH" sz="2200" dirty="0"/>
              <a:t>ปุ่มไม่ปรากฎ </a:t>
            </a:r>
          </a:p>
          <a:p>
            <a:pPr lvl="1"/>
            <a:r>
              <a:rPr lang="en-US" sz="1800" dirty="0"/>
              <a:t>Should(‘</a:t>
            </a:r>
            <a:r>
              <a:rPr lang="en-US" sz="1800" dirty="0" err="1"/>
              <a:t>be.hidden</a:t>
            </a:r>
            <a:r>
              <a:rPr lang="en-US" sz="1800" dirty="0"/>
              <a:t>’)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6050A1-4D58-1688-77F3-75D399A7C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9421" y="931783"/>
            <a:ext cx="7534656" cy="499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20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37443-EAB4-ACBF-6517-09506D2D1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Lodash</a:t>
            </a:r>
            <a:r>
              <a:rPr lang="en-US" dirty="0"/>
              <a:t> (</a:t>
            </a:r>
            <a:r>
              <a:rPr lang="en-US" dirty="0" err="1"/>
              <a:t>omit,pick,merge</a:t>
            </a:r>
            <a:r>
              <a:rPr lang="en-US" dirty="0"/>
              <a:t>,)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40492-93B1-5CED-AB7F-420E05955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</a:t>
            </a:r>
            <a:r>
              <a:rPr lang="en-US" dirty="0" err="1"/>
              <a:t>lodash</a:t>
            </a:r>
            <a:endParaRPr lang="en-US" dirty="0"/>
          </a:p>
          <a:p>
            <a:pPr lvl="1"/>
            <a:r>
              <a:rPr lang="en-US" dirty="0"/>
              <a:t>Const  { _ } = Cypress;</a:t>
            </a:r>
          </a:p>
        </p:txBody>
      </p:sp>
    </p:spTree>
    <p:extLst>
      <p:ext uri="{BB962C8B-B14F-4D97-AF65-F5344CB8AC3E}">
        <p14:creationId xmlns:p14="http://schemas.microsoft.com/office/powerpoint/2010/main" val="798006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538CF-5F5F-6CF4-8495-01323EC7C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_Omit =</a:t>
            </a:r>
            <a:r>
              <a:rPr lang="th-TH" sz="3200"/>
              <a:t>ละทิ้ง</a:t>
            </a:r>
            <a:r>
              <a:rPr lang="en-US" sz="3200"/>
              <a:t>property </a:t>
            </a:r>
            <a:r>
              <a:rPr lang="th-TH" sz="3200"/>
              <a:t>บางตัวของ </a:t>
            </a:r>
            <a:r>
              <a:rPr lang="en-US" sz="3200"/>
              <a:t>obj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FA3F1B2-C780-5571-D59B-2E013C5C6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1809924"/>
          </a:xfrm>
        </p:spPr>
        <p:txBody>
          <a:bodyPr anchor="t">
            <a:normAutofit/>
          </a:bodyPr>
          <a:lstStyle/>
          <a:p>
            <a:r>
              <a:rPr lang="th-TH" sz="2000" dirty="0"/>
              <a:t>สีเหลืองคือสร้าง </a:t>
            </a:r>
            <a:r>
              <a:rPr lang="en-US" sz="2000" dirty="0"/>
              <a:t>function </a:t>
            </a:r>
            <a:r>
              <a:rPr lang="th-TH" sz="2000" dirty="0"/>
              <a:t>มาเก็บ </a:t>
            </a:r>
            <a:r>
              <a:rPr lang="en-US" sz="2000" dirty="0"/>
              <a:t>{} </a:t>
            </a:r>
            <a:r>
              <a:rPr lang="th-TH" sz="2000" dirty="0"/>
              <a:t>ก่อน</a:t>
            </a:r>
          </a:p>
          <a:p>
            <a:r>
              <a:rPr lang="th-TH" sz="2000" dirty="0"/>
              <a:t>ไม่เอา </a:t>
            </a:r>
            <a:r>
              <a:rPr lang="en-US" sz="2000" dirty="0"/>
              <a:t>name </a:t>
            </a:r>
            <a:r>
              <a:rPr lang="th-TH" sz="2000" dirty="0"/>
              <a:t>ใน </a:t>
            </a:r>
            <a:r>
              <a:rPr lang="en-US" sz="2000" dirty="0"/>
              <a:t>person </a:t>
            </a:r>
            <a:r>
              <a:rPr lang="th-TH" sz="2000" dirty="0"/>
              <a:t>ดังนั้นมันควรจะมีค่าแค่ </a:t>
            </a:r>
            <a:r>
              <a:rPr lang="en-US" sz="2000" dirty="0" err="1"/>
              <a:t>age,gender</a:t>
            </a:r>
            <a:endParaRPr lang="en-US" sz="2000" dirty="0"/>
          </a:p>
          <a:p>
            <a:r>
              <a:rPr lang="en-US" sz="2000" dirty="0" err="1"/>
              <a:t>To.deep.eq</a:t>
            </a:r>
            <a:r>
              <a:rPr lang="en-US" sz="2000" dirty="0"/>
              <a:t> =&gt; </a:t>
            </a:r>
            <a:r>
              <a:rPr lang="th-TH" sz="2000" dirty="0"/>
              <a:t>ใช้ตอนเช็คค่าใน </a:t>
            </a:r>
            <a:r>
              <a:rPr lang="en-US" sz="2000" dirty="0"/>
              <a:t>{}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82A57D-2616-D9DC-9DDA-15ECB100D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72" y="2195719"/>
            <a:ext cx="6389346" cy="2475871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22077851-5B2C-2067-4F8F-35CF12ADF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182" y="4786312"/>
            <a:ext cx="6830788" cy="1323975"/>
          </a:xfrm>
          <a:prstGeom prst="rect">
            <a:avLst/>
          </a:prstGeom>
        </p:spPr>
      </p:pic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DA0A033-68AE-4982-4D32-6872D6A7B91B}"/>
              </a:ext>
            </a:extLst>
          </p:cNvPr>
          <p:cNvSpPr txBox="1">
            <a:spLocks/>
          </p:cNvSpPr>
          <p:nvPr/>
        </p:nvSpPr>
        <p:spPr>
          <a:xfrm>
            <a:off x="2224682" y="5320047"/>
            <a:ext cx="2204443" cy="947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h-TH" sz="2000" dirty="0"/>
              <a:t>สามารถยกเว้น </a:t>
            </a:r>
            <a:r>
              <a:rPr lang="en-US" sz="2000" dirty="0"/>
              <a:t>2 </a:t>
            </a:r>
            <a:r>
              <a:rPr lang="th-TH" sz="2000" dirty="0"/>
              <a:t>ค่าก็ได้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74392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538CF-5F5F-6CF4-8495-01323EC7C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3200" dirty="0"/>
              <a:t>_pick=</a:t>
            </a:r>
            <a:r>
              <a:rPr lang="th-TH" sz="3200" dirty="0"/>
              <a:t>เอา</a:t>
            </a:r>
            <a:r>
              <a:rPr lang="en-US" sz="3200" dirty="0"/>
              <a:t>property </a:t>
            </a:r>
            <a:r>
              <a:rPr lang="th-TH" sz="3200" dirty="0"/>
              <a:t>บางตัวของ </a:t>
            </a:r>
            <a:r>
              <a:rPr lang="en-US" sz="3200" dirty="0"/>
              <a:t>obj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FA3F1B2-C780-5571-D59B-2E013C5C6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1809924"/>
          </a:xfrm>
        </p:spPr>
        <p:txBody>
          <a:bodyPr anchor="t">
            <a:normAutofit/>
          </a:bodyPr>
          <a:lstStyle/>
          <a:p>
            <a:r>
              <a:rPr lang="th-TH" sz="2000" dirty="0"/>
              <a:t>สีเหลืองคือสร้าง </a:t>
            </a:r>
            <a:r>
              <a:rPr lang="en-US" sz="2000" dirty="0"/>
              <a:t>function </a:t>
            </a:r>
            <a:r>
              <a:rPr lang="th-TH" sz="2000" dirty="0"/>
              <a:t>มาเก็บ </a:t>
            </a:r>
            <a:r>
              <a:rPr lang="en-US" sz="2000" dirty="0"/>
              <a:t>{} </a:t>
            </a:r>
            <a:r>
              <a:rPr lang="th-TH" sz="2000" dirty="0"/>
              <a:t>ก่อน</a:t>
            </a:r>
          </a:p>
          <a:p>
            <a:r>
              <a:rPr lang="th-TH" sz="2000" dirty="0"/>
              <a:t>เอา </a:t>
            </a:r>
            <a:r>
              <a:rPr lang="en-US" sz="2000" dirty="0"/>
              <a:t>name </a:t>
            </a:r>
            <a:r>
              <a:rPr lang="th-TH" sz="2000" dirty="0"/>
              <a:t>ใน </a:t>
            </a:r>
            <a:r>
              <a:rPr lang="en-US" sz="2000" dirty="0"/>
              <a:t>person </a:t>
            </a:r>
            <a:r>
              <a:rPr lang="th-TH" sz="2000" dirty="0"/>
              <a:t>ดังนั้นมันควรจะมีค่าแค่ </a:t>
            </a:r>
            <a:r>
              <a:rPr lang="en-US" sz="2000" dirty="0"/>
              <a:t>name</a:t>
            </a:r>
          </a:p>
          <a:p>
            <a:r>
              <a:rPr lang="en-US" sz="2000" dirty="0" err="1"/>
              <a:t>To.deep.eq</a:t>
            </a:r>
            <a:r>
              <a:rPr lang="en-US" sz="2000" dirty="0"/>
              <a:t> =&gt; </a:t>
            </a:r>
            <a:r>
              <a:rPr lang="th-TH" sz="2000" dirty="0"/>
              <a:t>ใช้ตอนเช็คค่าใน </a:t>
            </a:r>
            <a:r>
              <a:rPr lang="en-US" sz="2000" dirty="0"/>
              <a:t>{}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DA0A033-68AE-4982-4D32-6872D6A7B91B}"/>
              </a:ext>
            </a:extLst>
          </p:cNvPr>
          <p:cNvSpPr txBox="1">
            <a:spLocks/>
          </p:cNvSpPr>
          <p:nvPr/>
        </p:nvSpPr>
        <p:spPr>
          <a:xfrm>
            <a:off x="2224682" y="5320047"/>
            <a:ext cx="2204443" cy="9474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th-TH" sz="2000" dirty="0"/>
              <a:t>สามารถยกเว้น </a:t>
            </a:r>
            <a:r>
              <a:rPr lang="en-US" sz="2000" dirty="0"/>
              <a:t>2 </a:t>
            </a:r>
            <a:r>
              <a:rPr lang="th-TH" sz="2000" dirty="0"/>
              <a:t>ค่าก็ได้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A6E88F-D11F-8BBE-FC25-B5B1DA8B4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5602" y="847724"/>
            <a:ext cx="6798685" cy="36480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A8D69F-22F5-9213-CB46-E2B2D9BEA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3677" y="4735075"/>
            <a:ext cx="6448425" cy="171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59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091A5-4D35-5672-C64C-54AF64944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_.merge= </a:t>
            </a:r>
            <a:r>
              <a:rPr lang="th-TH" sz="3200"/>
              <a:t>เอาไว้รวมค่า</a:t>
            </a:r>
            <a:endParaRPr lang="en-US" sz="32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7663998-881E-918E-11D5-FA488AB2E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r>
              <a:rPr lang="th-TH" sz="2000" dirty="0"/>
              <a:t>สีเหลือง ค่าที่เราเก็บมาเพื่อรวมกัน ในที่นี้มี </a:t>
            </a:r>
            <a:r>
              <a:rPr lang="en-US" sz="2000" dirty="0"/>
              <a:t>2 obj</a:t>
            </a:r>
            <a:endParaRPr lang="th-TH" sz="2000" dirty="0"/>
          </a:p>
          <a:p>
            <a:r>
              <a:rPr lang="th-TH" sz="2000" dirty="0"/>
              <a:t>สีแดง เช็คว่ามันจะต้องมีค่ารวมกันของ </a:t>
            </a:r>
            <a:r>
              <a:rPr lang="en-US" sz="2000" dirty="0"/>
              <a:t>2{} </a:t>
            </a:r>
            <a:r>
              <a:rPr lang="th-TH" sz="2000" dirty="0"/>
              <a:t>ควรได้อะไรบ้าง</a:t>
            </a:r>
            <a:endParaRPr lang="en-US" sz="20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86C228-D46F-E780-2F13-B0F33568F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72" y="2658947"/>
            <a:ext cx="6389346" cy="154941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1131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091A5-4D35-5672-C64C-54AF64944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2"/>
            <a:ext cx="3455821" cy="639734"/>
          </a:xfrm>
        </p:spPr>
        <p:txBody>
          <a:bodyPr anchor="b">
            <a:normAutofit fontScale="90000"/>
          </a:bodyPr>
          <a:lstStyle/>
          <a:p>
            <a:r>
              <a:rPr lang="en-US" sz="3200" dirty="0"/>
              <a:t>_.time= </a:t>
            </a:r>
            <a:r>
              <a:rPr lang="th-TH" sz="3200" dirty="0"/>
              <a:t>เอารัน </a:t>
            </a:r>
            <a:r>
              <a:rPr lang="en-US" sz="3200" dirty="0"/>
              <a:t>function </a:t>
            </a:r>
            <a:r>
              <a:rPr lang="th-TH" sz="3200" dirty="0"/>
              <a:t>ซ้ำ</a:t>
            </a:r>
            <a:endParaRPr lang="en-US" sz="32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7663998-881E-918E-11D5-FA488AB2E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443" y="1381126"/>
            <a:ext cx="3455821" cy="1714499"/>
          </a:xfrm>
        </p:spPr>
        <p:txBody>
          <a:bodyPr anchor="t">
            <a:normAutofit/>
          </a:bodyPr>
          <a:lstStyle/>
          <a:p>
            <a:r>
              <a:rPr lang="en-US" sz="2000" dirty="0"/>
              <a:t>5 </a:t>
            </a:r>
            <a:r>
              <a:rPr lang="th-TH" sz="2000" dirty="0"/>
              <a:t>คือวนซ้ำ </a:t>
            </a:r>
            <a:r>
              <a:rPr lang="en-US" sz="2000" dirty="0"/>
              <a:t>5 </a:t>
            </a:r>
            <a:r>
              <a:rPr lang="th-TH" sz="2000" dirty="0"/>
              <a:t>ครั้ง</a:t>
            </a:r>
          </a:p>
          <a:p>
            <a:r>
              <a:rPr lang="en-US" sz="2000" dirty="0"/>
              <a:t>(index) =&gt; index </a:t>
            </a:r>
            <a:r>
              <a:rPr lang="th-TH" sz="2000" dirty="0"/>
              <a:t>คือ</a:t>
            </a:r>
            <a:r>
              <a:rPr lang="en-US" sz="2000" dirty="0"/>
              <a:t> </a:t>
            </a:r>
            <a:r>
              <a:rPr lang="th-TH" sz="2000" dirty="0"/>
              <a:t>ฟังชั่น โดยลักษณะของการวน </a:t>
            </a:r>
            <a:r>
              <a:rPr lang="en-US" sz="2000" dirty="0"/>
              <a:t>index </a:t>
            </a:r>
            <a:r>
              <a:rPr lang="th-TH" sz="2000" dirty="0"/>
              <a:t>เริ่มจาก </a:t>
            </a:r>
            <a:r>
              <a:rPr lang="en-US" sz="2000" dirty="0"/>
              <a:t>0 </a:t>
            </a:r>
            <a:r>
              <a:rPr lang="th-TH" sz="2000" dirty="0"/>
              <a:t>ในที่นี้เราคืนค่าออกจากฟังชั่นเป็น </a:t>
            </a:r>
            <a:r>
              <a:rPr lang="en-US" sz="2000" dirty="0"/>
              <a:t>index </a:t>
            </a:r>
            <a:r>
              <a:rPr lang="th-TH" sz="2000" dirty="0"/>
              <a:t>ก็จะได้ </a:t>
            </a:r>
            <a:r>
              <a:rPr lang="en-US" sz="2000" dirty="0"/>
              <a:t>0 1 2 3 4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1765DB2-F3E1-C383-E9FD-11ABC09E1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6739" y="152401"/>
            <a:ext cx="7877175" cy="222885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DF0870F-DA33-FB0C-3957-B158022A4D87}"/>
              </a:ext>
            </a:extLst>
          </p:cNvPr>
          <p:cNvSpPr txBox="1">
            <a:spLocks/>
          </p:cNvSpPr>
          <p:nvPr/>
        </p:nvSpPr>
        <p:spPr>
          <a:xfrm>
            <a:off x="781442" y="3415492"/>
            <a:ext cx="3455821" cy="6397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_.invert=</a:t>
            </a:r>
            <a:r>
              <a:rPr lang="th-TH" sz="3200" dirty="0"/>
              <a:t>กลับระหว่าง </a:t>
            </a:r>
            <a:r>
              <a:rPr lang="en-US" sz="3200" dirty="0"/>
              <a:t>key </a:t>
            </a:r>
            <a:r>
              <a:rPr lang="th-TH" sz="3200" dirty="0"/>
              <a:t>กับ </a:t>
            </a:r>
            <a:r>
              <a:rPr lang="en-US" sz="3200" dirty="0"/>
              <a:t>value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BA69BB-7409-14DF-C7E5-E9BA015D4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3388" y="3226246"/>
            <a:ext cx="8239125" cy="2371725"/>
          </a:xfrm>
          <a:prstGeom prst="rect">
            <a:avLst/>
          </a:prstGeom>
        </p:spPr>
      </p:pic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73F9D2D7-5EE3-9F7C-7A58-55112AF23F49}"/>
              </a:ext>
            </a:extLst>
          </p:cNvPr>
          <p:cNvSpPr txBox="1">
            <a:spLocks/>
          </p:cNvSpPr>
          <p:nvPr/>
        </p:nvSpPr>
        <p:spPr>
          <a:xfrm>
            <a:off x="497054" y="4098869"/>
            <a:ext cx="3455821" cy="17144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88BB19F-004B-9875-CB54-B13B771BCDB7}"/>
              </a:ext>
            </a:extLst>
          </p:cNvPr>
          <p:cNvSpPr txBox="1">
            <a:spLocks/>
          </p:cNvSpPr>
          <p:nvPr/>
        </p:nvSpPr>
        <p:spPr>
          <a:xfrm>
            <a:off x="710918" y="5088858"/>
            <a:ext cx="3455821" cy="6397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Export {} =</a:t>
            </a:r>
            <a:r>
              <a:rPr lang="th-TH" sz="3200" dirty="0"/>
              <a:t>เพื่อให้รู้ </a:t>
            </a:r>
            <a:r>
              <a:rPr lang="en-US" sz="3200" dirty="0"/>
              <a:t>type </a:t>
            </a:r>
            <a:r>
              <a:rPr lang="th-TH" sz="3200" dirty="0"/>
              <a:t>ของ </a:t>
            </a:r>
            <a:r>
              <a:rPr lang="en-US" sz="3200" dirty="0" err="1"/>
              <a:t>lodash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44893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B332E-3A57-59E5-BE8C-D15FAA0D3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Should </a:t>
            </a:r>
            <a:r>
              <a:rPr lang="th-TH" dirty="0"/>
              <a:t>มีคุณสมบัติในการ </a:t>
            </a:r>
            <a:r>
              <a:rPr lang="en-US" dirty="0"/>
              <a:t>retry </a:t>
            </a:r>
            <a:r>
              <a:rPr lang="th-TH" dirty="0"/>
              <a:t>ว่าค่าที่เราใส่ในฟังก์ชั่นถูกไหม ถ้าไม่ถูกก็ตรวจซ้ำๆ</a:t>
            </a:r>
          </a:p>
          <a:p>
            <a:r>
              <a:rPr lang="en-US" dirty="0"/>
              <a:t>Then </a:t>
            </a:r>
            <a:r>
              <a:rPr lang="th-TH" dirty="0"/>
              <a:t>จะไม่มีคุณสมบัติ </a:t>
            </a:r>
            <a:r>
              <a:rPr lang="en-US" dirty="0"/>
              <a:t>retry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97BB39-292F-8A77-707D-A2A474772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t">
            <a:normAutofit/>
          </a:bodyPr>
          <a:lstStyle/>
          <a:p>
            <a:pPr algn="l"/>
            <a:r>
              <a:rPr lang="en-US" sz="3700" dirty="0"/>
              <a:t>Should </a:t>
            </a:r>
            <a:r>
              <a:rPr lang="th-TH" sz="3700" dirty="0"/>
              <a:t>และ </a:t>
            </a:r>
            <a:r>
              <a:rPr lang="en-US" sz="3700" dirty="0"/>
              <a:t>Then </a:t>
            </a:r>
            <a:r>
              <a:rPr lang="th-TH" sz="3700" dirty="0"/>
              <a:t>ที่สามารถส่ง </a:t>
            </a:r>
            <a:r>
              <a:rPr lang="en-US" sz="3700" dirty="0"/>
              <a:t>function </a:t>
            </a:r>
            <a:r>
              <a:rPr lang="th-TH" sz="3700" dirty="0"/>
              <a:t>เข้าไปได้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480707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1588</Words>
  <Application>Microsoft Office PowerPoint</Application>
  <PresentationFormat>Widescreen</PresentationFormat>
  <Paragraphs>144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Office Theme</vt:lpstr>
      <vt:lpstr>Cypress Trainning</vt:lpstr>
      <vt:lpstr>หา tag แต่ละตัว</vt:lpstr>
      <vt:lpstr>Visible/Invisible</vt:lpstr>
      <vt:lpstr>Lodash (omit,pick,merge,)</vt:lpstr>
      <vt:lpstr>_Omit =ละทิ้งproperty บางตัวของ obj</vt:lpstr>
      <vt:lpstr>_pick=เอาproperty บางตัวของ obj</vt:lpstr>
      <vt:lpstr>_.merge= เอาไว้รวมค่า</vt:lpstr>
      <vt:lpstr>_.time= เอารัน function ซ้ำ</vt:lpstr>
      <vt:lpstr>Should และ Then ที่สามารถส่ง function เข้าไปได้</vt:lpstr>
      <vt:lpstr>Should และ Then ที่สามารถส่ง function เข้าไปได้</vt:lpstr>
      <vt:lpstr>Command /Assertion/Retry ability</vt:lpstr>
      <vt:lpstr>Retry ability นั้นจะทำตามคำสั่งหรือ command ล่าสุดก่อน</vt:lpstr>
      <vt:lpstr>Retry ability นั้นจะทำตามคำสั่งหรือ command ล่าสุดก่อน</vt:lpstr>
      <vt:lpstr>Each วนลูป</vt:lpstr>
      <vt:lpstr>PowerPoint Presentation</vt:lpstr>
      <vt:lpstr>Within ดำดิ่งไปสู่ element ตัวลูก ซึ่งมีตัวแม่เหมือนกัน</vt:lpstr>
      <vt:lpstr>Within ดำดิ่งไปสู่ element ตัวลูก ซึ่งมีตัวแม่เหมือนกัน</vt:lpstr>
      <vt:lpstr>Within ต่อ</vt:lpstr>
      <vt:lpstr>ITS and INVOKE</vt:lpstr>
      <vt:lpstr>ITS and INVOKE</vt:lpstr>
      <vt:lpstr>PowerPoint Presentation</vt:lpstr>
      <vt:lpstr>PowerPoint Presentation</vt:lpstr>
      <vt:lpstr>PowerPoint Presentation</vt:lpstr>
      <vt:lpstr>รับ parameter 1 ตัว แต่ data-testid มันมีส่วนที่เหมือนกัน และมันเหมือนกัน ตรงที่ไม่เหมือนกันเราเลยให้มัน dynamic ได้</vt:lpstr>
      <vt:lpstr>รับ parameter 2 ตัว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Trainning</dc:title>
  <dc:creator>Phakjira Mahissaya</dc:creator>
  <cp:lastModifiedBy>Phakjira Mahissaya</cp:lastModifiedBy>
  <cp:revision>7</cp:revision>
  <dcterms:created xsi:type="dcterms:W3CDTF">2023-08-25T14:14:01Z</dcterms:created>
  <dcterms:modified xsi:type="dcterms:W3CDTF">2023-09-02T15:50:35Z</dcterms:modified>
</cp:coreProperties>
</file>

<file path=docProps/thumbnail.jpeg>
</file>